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3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8" r:id="rId2"/>
    <p:sldId id="370" r:id="rId3"/>
    <p:sldId id="371" r:id="rId4"/>
    <p:sldId id="327" r:id="rId5"/>
    <p:sldId id="333" r:id="rId6"/>
    <p:sldId id="329" r:id="rId7"/>
    <p:sldId id="386" r:id="rId8"/>
    <p:sldId id="367" r:id="rId9"/>
    <p:sldId id="353" r:id="rId10"/>
    <p:sldId id="313" r:id="rId11"/>
  </p:sldIdLst>
  <p:sldSz cx="12192000" cy="6858000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613"/>
    <a:srgbClr val="312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743DB-9EED-48F7-ABB2-BADD1A5AD16F}" v="34" dt="2020-09-29T09:56:30.173"/>
    <p1510:client id="{EE8DEAC8-23F7-474E-867C-6CF35A6215B5}" v="6" dt="2020-09-29T07:06:07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5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E6ADA-0EFA-40C3-B7AA-0C6E8342D637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3_4" csCatId="accent3" phldr="1"/>
      <dgm:spPr/>
    </dgm:pt>
    <dgm:pt modelId="{A3BDC31A-C33C-4873-B3EC-6031C94E6071}">
      <dgm:prSet phldrT="[Texte]" custT="1"/>
      <dgm:spPr>
        <a:solidFill>
          <a:srgbClr val="FFFFFF">
            <a:alpha val="50196"/>
          </a:srgbClr>
        </a:solidFill>
      </dgm:spPr>
      <dgm:t>
        <a:bodyPr/>
        <a:lstStyle/>
        <a:p>
          <a:endParaRPr lang="fr-FR" sz="4400" dirty="0"/>
        </a:p>
      </dgm:t>
    </dgm:pt>
    <dgm:pt modelId="{0BD6540D-CAF0-48CD-9C8D-83D3EF0F7778}" type="parTrans" cxnId="{90D66638-9191-42EF-AE08-D07630EC11F2}">
      <dgm:prSet/>
      <dgm:spPr/>
      <dgm:t>
        <a:bodyPr/>
        <a:lstStyle/>
        <a:p>
          <a:endParaRPr lang="en-US"/>
        </a:p>
      </dgm:t>
    </dgm:pt>
    <dgm:pt modelId="{484D1EEA-C71D-4012-AC6F-FD3D3BF65F1E}" type="sibTrans" cxnId="{90D66638-9191-42EF-AE08-D07630EC11F2}">
      <dgm:prSet/>
      <dgm:spPr/>
      <dgm:t>
        <a:bodyPr/>
        <a:lstStyle/>
        <a:p>
          <a:endParaRPr lang="en-US"/>
        </a:p>
      </dgm:t>
    </dgm:pt>
    <dgm:pt modelId="{6D845DCF-7768-4658-A8D9-92FFD80BFD83}" type="pres">
      <dgm:prSet presAssocID="{F24E6ADA-0EFA-40C3-B7AA-0C6E8342D637}" presName="Name0" presStyleCnt="0">
        <dgm:presLayoutVars>
          <dgm:chMax/>
          <dgm:chPref/>
          <dgm:dir/>
        </dgm:presLayoutVars>
      </dgm:prSet>
      <dgm:spPr/>
    </dgm:pt>
    <dgm:pt modelId="{8C759CC9-B1E8-4D5B-B550-A57185EC2C07}" type="pres">
      <dgm:prSet presAssocID="{A3BDC31A-C33C-4873-B3EC-6031C94E6071}" presName="composite" presStyleCnt="0"/>
      <dgm:spPr/>
    </dgm:pt>
    <dgm:pt modelId="{100DAE3E-AA9A-4B1F-A01E-F96B7CF33FF5}" type="pres">
      <dgm:prSet presAssocID="{A3BDC31A-C33C-4873-B3EC-6031C94E6071}" presName="Accent" presStyleLbl="alignNode1" presStyleIdx="0" presStyleCnt="1">
        <dgm:presLayoutVars>
          <dgm:chMax val="0"/>
          <dgm:chPref val="0"/>
        </dgm:presLayoutVars>
      </dgm:prSet>
      <dgm:spPr>
        <a:solidFill>
          <a:srgbClr val="C00000"/>
        </a:solidFill>
      </dgm:spPr>
    </dgm:pt>
    <dgm:pt modelId="{BEF3F078-E8B5-4BC0-B56B-7B61725D17C3}" type="pres">
      <dgm:prSet presAssocID="{A3BDC31A-C33C-4873-B3EC-6031C94E6071}" presName="Image" presStyleLbl="bgImgPlace1" presStyleIdx="0" presStyleCnt="1" custScaleX="49539" custScaleY="28059" custLinFactNeighborX="325" custLinFactNeighborY="-8236">
        <dgm:presLayoutVars>
          <dgm:chMax val="0"/>
          <dgm:chPref val="0"/>
          <dgm:bulletEnabled val="1"/>
        </dgm:presLayoutVars>
      </dgm:prSet>
      <dgm:spPr/>
    </dgm:pt>
    <dgm:pt modelId="{398C2A63-B638-41A7-A006-ACC44E713E26}" type="pres">
      <dgm:prSet presAssocID="{A3BDC31A-C33C-4873-B3EC-6031C94E6071}" presName="Parent" presStyleLbl="fgAccFollowNode1" presStyleIdx="0" presStyleCnt="1" custScaleX="98566">
        <dgm:presLayoutVars>
          <dgm:chMax val="0"/>
          <dgm:chPref val="0"/>
          <dgm:bulletEnabled val="1"/>
        </dgm:presLayoutVars>
      </dgm:prSet>
      <dgm:spPr/>
    </dgm:pt>
    <dgm:pt modelId="{6E7348F0-705A-427C-88B1-D65777A89E78}" type="pres">
      <dgm:prSet presAssocID="{A3BDC31A-C33C-4873-B3EC-6031C94E6071}" presName="Space" presStyleCnt="0">
        <dgm:presLayoutVars>
          <dgm:chMax val="0"/>
          <dgm:chPref val="0"/>
        </dgm:presLayoutVars>
      </dgm:prSet>
      <dgm:spPr/>
    </dgm:pt>
  </dgm:ptLst>
  <dgm:cxnLst>
    <dgm:cxn modelId="{90D66638-9191-42EF-AE08-D07630EC11F2}" srcId="{F24E6ADA-0EFA-40C3-B7AA-0C6E8342D637}" destId="{A3BDC31A-C33C-4873-B3EC-6031C94E6071}" srcOrd="0" destOrd="0" parTransId="{0BD6540D-CAF0-48CD-9C8D-83D3EF0F7778}" sibTransId="{484D1EEA-C71D-4012-AC6F-FD3D3BF65F1E}"/>
    <dgm:cxn modelId="{CDC23549-3F39-4B6C-9DC9-9E03F1969853}" type="presOf" srcId="{A3BDC31A-C33C-4873-B3EC-6031C94E6071}" destId="{398C2A63-B638-41A7-A006-ACC44E713E26}" srcOrd="0" destOrd="0" presId="urn:microsoft.com/office/officeart/2008/layout/AlternatingPictureCircles"/>
    <dgm:cxn modelId="{1A0E507E-33D5-4E27-BD58-CB5CD4D489FA}" type="presOf" srcId="{F24E6ADA-0EFA-40C3-B7AA-0C6E8342D637}" destId="{6D845DCF-7768-4658-A8D9-92FFD80BFD83}" srcOrd="0" destOrd="0" presId="urn:microsoft.com/office/officeart/2008/layout/AlternatingPictureCircles"/>
    <dgm:cxn modelId="{E323F3F0-77BF-4C87-8ECD-6A6EEEC38E60}" type="presParOf" srcId="{6D845DCF-7768-4658-A8D9-92FFD80BFD83}" destId="{8C759CC9-B1E8-4D5B-B550-A57185EC2C07}" srcOrd="0" destOrd="0" presId="urn:microsoft.com/office/officeart/2008/layout/AlternatingPictureCircles"/>
    <dgm:cxn modelId="{F0F85450-6554-44E9-9192-5077D94592BF}" type="presParOf" srcId="{8C759CC9-B1E8-4D5B-B550-A57185EC2C07}" destId="{100DAE3E-AA9A-4B1F-A01E-F96B7CF33FF5}" srcOrd="0" destOrd="0" presId="urn:microsoft.com/office/officeart/2008/layout/AlternatingPictureCircles"/>
    <dgm:cxn modelId="{BA33FC2A-7E0C-457B-8DF1-07994F2EDFFA}" type="presParOf" srcId="{8C759CC9-B1E8-4D5B-B550-A57185EC2C07}" destId="{BEF3F078-E8B5-4BC0-B56B-7B61725D17C3}" srcOrd="1" destOrd="0" presId="urn:microsoft.com/office/officeart/2008/layout/AlternatingPictureCircles"/>
    <dgm:cxn modelId="{62F12D41-9EF9-4481-A679-60ED05DDF704}" type="presParOf" srcId="{8C759CC9-B1E8-4D5B-B550-A57185EC2C07}" destId="{398C2A63-B638-41A7-A006-ACC44E713E26}" srcOrd="2" destOrd="0" presId="urn:microsoft.com/office/officeart/2008/layout/AlternatingPictureCircles"/>
    <dgm:cxn modelId="{C8BC9BFC-4C16-4313-A226-2BCD59C7A98B}" type="presParOf" srcId="{8C759CC9-B1E8-4D5B-B550-A57185EC2C07}" destId="{6E7348F0-705A-427C-88B1-D65777A89E78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DAE3E-AA9A-4B1F-A01E-F96B7CF33FF5}">
      <dsp:nvSpPr>
        <dsp:cNvPr id="0" name=""/>
        <dsp:cNvSpPr/>
      </dsp:nvSpPr>
      <dsp:spPr>
        <a:xfrm>
          <a:off x="4408244" y="116028"/>
          <a:ext cx="4520667" cy="4520470"/>
        </a:xfrm>
        <a:prstGeom prst="donut">
          <a:avLst>
            <a:gd name="adj" fmla="val 11010"/>
          </a:avLst>
        </a:prstGeom>
        <a:solidFill>
          <a:srgbClr val="C00000"/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3F078-E8B5-4BC0-B56B-7B61725D17C3}">
      <dsp:nvSpPr>
        <dsp:cNvPr id="0" name=""/>
        <dsp:cNvSpPr/>
      </dsp:nvSpPr>
      <dsp:spPr>
        <a:xfrm>
          <a:off x="1420962" y="1440155"/>
          <a:ext cx="2754360" cy="1179559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C2A63-B638-41A7-A006-ACC44E713E26}">
      <dsp:nvSpPr>
        <dsp:cNvPr id="0" name=""/>
        <dsp:cNvSpPr/>
      </dsp:nvSpPr>
      <dsp:spPr>
        <a:xfrm>
          <a:off x="4930862" y="613258"/>
          <a:ext cx="3475433" cy="3525841"/>
        </a:xfrm>
        <a:prstGeom prst="ellipse">
          <a:avLst/>
        </a:prstGeom>
        <a:solidFill>
          <a:srgbClr val="FFFFFF">
            <a:alpha val="50196"/>
          </a:srgb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400" kern="1200" dirty="0"/>
        </a:p>
      </dsp:txBody>
      <dsp:txXfrm>
        <a:off x="5439827" y="1129605"/>
        <a:ext cx="2457503" cy="2493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23B8D9A-CCE2-4570-B7D1-732C12F03E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282EE1-0F22-4EEE-B892-08B4DDF524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70952-1203-44CE-A467-58839A716551}" type="datetimeFigureOut">
              <a:rPr lang="en-US" smtClean="0"/>
              <a:t>9/29/20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6890DF-AAEE-4D4B-8737-19756B4D7F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40B243-A6C3-4453-A90F-6F02E4FE14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4D926-227F-4313-AE9A-74FA5A548F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44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20F66-E0C1-4E7D-99F3-3EFFD12F4809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849A2-355C-4A9E-9016-5838FC4EF8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31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2206" y="818865"/>
            <a:ext cx="1227161" cy="846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1421" y="1837863"/>
            <a:ext cx="9144000" cy="1036260"/>
          </a:xfrm>
        </p:spPr>
        <p:txBody>
          <a:bodyPr anchor="b"/>
          <a:lstStyle>
            <a:lvl1pPr algn="ctr">
              <a:defRPr sz="6000" i="1"/>
            </a:lvl1pPr>
          </a:lstStyle>
          <a:p>
            <a:r>
              <a:rPr lang="fr-FR" dirty="0"/>
              <a:t>COMPANY NAME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1421" y="3106189"/>
            <a:ext cx="9144000" cy="437699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NAME OF THE SPEAKER, POSITION 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5D7F8E-67AC-48E1-B6A9-3003C07A638B}" type="datetime1">
              <a:rPr lang="en-US" smtClean="0"/>
              <a:t>9/29/20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4038599" y="6315406"/>
            <a:ext cx="4486835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Hospital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 Symposium – South </a:t>
            </a:r>
            <a:r>
              <a:rPr lang="fr-FR" dirty="0" err="1"/>
              <a:t>Africa</a:t>
            </a:r>
            <a:r>
              <a:rPr lang="fr-FR" dirty="0"/>
              <a:t>, Johannesburg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0B4CB6-29F0-4BE1-A3CE-5A75B805B70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482352" y="4019962"/>
            <a:ext cx="2667000" cy="1833991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85540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CD0-6DA7-450E-853D-E58173FB03BD}" type="datetime1">
              <a:rPr lang="en-US" smtClean="0"/>
              <a:t>9/29/20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Hospital Projects Symposium – South Africa, Johannesburg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4CB6-29F0-4BE1-A3CE-5A75B805B7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5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8170-5D72-4D78-BEF9-39B8492855D2}" type="datetime1">
              <a:rPr lang="en-US" smtClean="0"/>
              <a:t>9/29/20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Hospital Projects Symposium – South Africa, Johannesburg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4CB6-29F0-4BE1-A3CE-5A75B805B7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9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D7B3-0584-4E29-A4B3-A00E7C960773}" type="datetime1">
              <a:rPr lang="en-US" smtClean="0"/>
              <a:t>9/29/20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Hospital Projects Symposium – South Africa, Johannesburg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4CB6-29F0-4BE1-A3CE-5A75B805B7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4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F6B6-695E-489F-9DDD-1BDF8B66474F}" type="datetime1">
              <a:rPr lang="en-US" smtClean="0"/>
              <a:t>9/29/20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Hospital Projects Symposium – South Africa, Johannesburg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4CB6-29F0-4BE1-A3CE-5A75B805B7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8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B2F8-17DF-49E6-8B96-54DF9E94BC58}" type="datetime1">
              <a:rPr lang="en-US" smtClean="0"/>
              <a:t>9/29/20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Hospital Projects Symposium – South Africa, Johannesburg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4CB6-29F0-4BE1-A3CE-5A75B805B7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45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26D3-7068-4B55-88A8-521046BCB4E2}" type="datetime1">
              <a:rPr lang="en-US" smtClean="0"/>
              <a:t>9/29/20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Hospital Projects Symposium – South Africa, Johannesburg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4CB6-29F0-4BE1-A3CE-5A75B805B7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51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9FEE-84E7-47C9-8846-B61789211E85}" type="datetime1">
              <a:rPr lang="en-US" smtClean="0"/>
              <a:t>9/29/20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Hospital Projects Symposium – South Africa, Johannesburg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4CB6-29F0-4BE1-A3CE-5A75B805B7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07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0"/>
            <a:ext cx="12192000" cy="6974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D732-1117-43F5-8C1B-D762ED150F64}" type="datetime1">
              <a:rPr lang="en-US" smtClean="0"/>
              <a:t>9/29/20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Hospital Projects Symposium – South Africa, Johannesburg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4CB6-29F0-4BE1-A3CE-5A75B805B707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Snip Diagonal Corner Rectangle 24"/>
          <p:cNvSpPr/>
          <p:nvPr userDrawn="1"/>
        </p:nvSpPr>
        <p:spPr>
          <a:xfrm rot="5400000">
            <a:off x="5266826" y="-517030"/>
            <a:ext cx="5151906" cy="6185966"/>
          </a:xfrm>
          <a:prstGeom prst="snip2DiagRect">
            <a:avLst>
              <a:gd name="adj1" fmla="val 0"/>
              <a:gd name="adj2" fmla="val 48194"/>
            </a:avLst>
          </a:prstGeom>
          <a:solidFill>
            <a:srgbClr val="00D0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2782"/>
              </a:solidFill>
            </a:endParaRPr>
          </a:p>
        </p:txBody>
      </p:sp>
      <p:sp>
        <p:nvSpPr>
          <p:cNvPr id="17" name="Snip Diagonal Corner Rectangle 25"/>
          <p:cNvSpPr/>
          <p:nvPr userDrawn="1"/>
        </p:nvSpPr>
        <p:spPr>
          <a:xfrm rot="5400000">
            <a:off x="7129210" y="-2195423"/>
            <a:ext cx="2889274" cy="7236306"/>
          </a:xfrm>
          <a:prstGeom prst="snip2DiagRect">
            <a:avLst>
              <a:gd name="adj1" fmla="val 0"/>
              <a:gd name="adj2" fmla="val 45512"/>
            </a:avLst>
          </a:prstGeom>
          <a:solidFill>
            <a:srgbClr val="00D0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2782"/>
              </a:solidFill>
            </a:endParaRPr>
          </a:p>
        </p:txBody>
      </p:sp>
      <p:sp>
        <p:nvSpPr>
          <p:cNvPr id="15" name="Snip Diagonal Corner Rectangle 22"/>
          <p:cNvSpPr/>
          <p:nvPr userDrawn="1"/>
        </p:nvSpPr>
        <p:spPr>
          <a:xfrm rot="16200000">
            <a:off x="3111391" y="1496138"/>
            <a:ext cx="6557739" cy="4165965"/>
          </a:xfrm>
          <a:prstGeom prst="snip2DiagRect">
            <a:avLst>
              <a:gd name="adj1" fmla="val 0"/>
              <a:gd name="adj2" fmla="val 38759"/>
            </a:avLst>
          </a:prstGeom>
          <a:solidFill>
            <a:srgbClr val="C9D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31"/>
          <p:cNvSpPr txBox="1"/>
          <p:nvPr userDrawn="1"/>
        </p:nvSpPr>
        <p:spPr>
          <a:xfrm>
            <a:off x="8842309" y="4839895"/>
            <a:ext cx="382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C9D300"/>
                </a:solidFill>
                <a:latin typeface="Museo Sans 300"/>
              </a:rPr>
              <a:t>5</a:t>
            </a:r>
            <a:endParaRPr lang="en-US" sz="1200" dirty="0">
              <a:solidFill>
                <a:srgbClr val="C9D300"/>
              </a:solidFill>
              <a:latin typeface="Museo Sans 300"/>
              <a:cs typeface="Museo Sans 30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790067" y="1969686"/>
            <a:ext cx="60291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Museo 500"/>
              </a:rPr>
              <a:t>For greater </a:t>
            </a:r>
            <a:r>
              <a:rPr lang="en-US" sz="5000" dirty="0">
                <a:solidFill>
                  <a:srgbClr val="C9D300"/>
                </a:solidFill>
                <a:latin typeface="Museo 500"/>
              </a:rPr>
              <a:t>value</a:t>
            </a:r>
            <a:r>
              <a:rPr lang="en-US" sz="3000" dirty="0">
                <a:solidFill>
                  <a:srgbClr val="C9D300"/>
                </a:solidFill>
                <a:latin typeface="Museo 500"/>
              </a:rPr>
              <a:t>,</a:t>
            </a:r>
          </a:p>
          <a:p>
            <a:r>
              <a:rPr lang="en-US" sz="3000" dirty="0">
                <a:solidFill>
                  <a:schemeClr val="bg1"/>
                </a:solidFill>
                <a:latin typeface="Museo 500"/>
              </a:rPr>
              <a:t>higher profiles, </a:t>
            </a:r>
          </a:p>
          <a:p>
            <a:r>
              <a:rPr lang="en-US" sz="3000" dirty="0">
                <a:solidFill>
                  <a:schemeClr val="bg1"/>
                </a:solidFill>
                <a:latin typeface="Museo 500"/>
              </a:rPr>
              <a:t>more growth,</a:t>
            </a:r>
          </a:p>
          <a:p>
            <a:r>
              <a:rPr lang="en-US" sz="3000" dirty="0">
                <a:solidFill>
                  <a:schemeClr val="bg1"/>
                </a:solidFill>
                <a:latin typeface="Museo 500"/>
              </a:rPr>
              <a:t>and more jobs</a:t>
            </a:r>
          </a:p>
        </p:txBody>
      </p:sp>
      <p:grpSp>
        <p:nvGrpSpPr>
          <p:cNvPr id="20" name="Group 3"/>
          <p:cNvGrpSpPr/>
          <p:nvPr userDrawn="1"/>
        </p:nvGrpSpPr>
        <p:grpSpPr>
          <a:xfrm>
            <a:off x="4738940" y="300251"/>
            <a:ext cx="9905108" cy="6557749"/>
            <a:chOff x="4749795" y="186206"/>
            <a:chExt cx="7103307" cy="4965703"/>
          </a:xfrm>
          <a:solidFill>
            <a:schemeClr val="accent5">
              <a:lumMod val="75000"/>
            </a:schemeClr>
          </a:solidFill>
        </p:grpSpPr>
        <p:sp>
          <p:nvSpPr>
            <p:cNvPr id="21" name="Snip Diagonal Corner Rectangle 27"/>
            <p:cNvSpPr/>
            <p:nvPr/>
          </p:nvSpPr>
          <p:spPr>
            <a:xfrm rot="5400000">
              <a:off x="5236460" y="-300456"/>
              <a:ext cx="4965700" cy="5939030"/>
            </a:xfrm>
            <a:prstGeom prst="snip2DiagRect">
              <a:avLst>
                <a:gd name="adj1" fmla="val 0"/>
                <a:gd name="adj2" fmla="val 48673"/>
              </a:avLst>
            </a:prstGeom>
            <a:solidFill>
              <a:srgbClr val="0054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Snip Diagonal Corner Rectangle 28"/>
            <p:cNvSpPr/>
            <p:nvPr/>
          </p:nvSpPr>
          <p:spPr>
            <a:xfrm rot="5400000">
              <a:off x="7025619" y="-2089613"/>
              <a:ext cx="2551663" cy="7103302"/>
            </a:xfrm>
            <a:prstGeom prst="snip2DiagRect">
              <a:avLst>
                <a:gd name="adj1" fmla="val 0"/>
                <a:gd name="adj2" fmla="val 45788"/>
              </a:avLst>
            </a:prstGeom>
            <a:solidFill>
              <a:srgbClr val="0054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ZoneTexte 23"/>
          <p:cNvSpPr txBox="1"/>
          <p:nvPr userDrawn="1"/>
        </p:nvSpPr>
        <p:spPr>
          <a:xfrm>
            <a:off x="477672" y="3194399"/>
            <a:ext cx="3560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</a:p>
        </p:txBody>
      </p:sp>
      <p:pic>
        <p:nvPicPr>
          <p:cNvPr id="25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34" y="62253"/>
            <a:ext cx="1155700" cy="8001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261852" y="862353"/>
            <a:ext cx="1147665" cy="753688"/>
          </a:xfrm>
          <a:prstGeom prst="rect">
            <a:avLst/>
          </a:prstGeom>
          <a:solidFill>
            <a:srgbClr val="312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Logo entreprise</a:t>
            </a:r>
          </a:p>
        </p:txBody>
      </p:sp>
    </p:spTree>
    <p:extLst>
      <p:ext uri="{BB962C8B-B14F-4D97-AF65-F5344CB8AC3E}">
        <p14:creationId xmlns:p14="http://schemas.microsoft.com/office/powerpoint/2010/main" val="44718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A341-F660-4E7F-8BC5-DBA392A562BA}" type="datetime1">
              <a:rPr lang="en-US" smtClean="0"/>
              <a:t>9/29/20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Hospital Projects Symposium – South Africa, Johannesburg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4CB6-29F0-4BE1-A3CE-5A75B805B7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01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DBE31-CF0E-4851-90C0-DA67A5AF5146}" type="datetime1">
              <a:rPr lang="en-US" smtClean="0"/>
              <a:t>9/29/20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Hospital Projects Symposium – South Africa, Johannesburg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4CB6-29F0-4BE1-A3CE-5A75B805B7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05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6"/>
          <p:cNvSpPr/>
          <p:nvPr/>
        </p:nvSpPr>
        <p:spPr>
          <a:xfrm rot="5400000">
            <a:off x="6214948" y="-1766170"/>
            <a:ext cx="4210882" cy="7743223"/>
          </a:xfrm>
          <a:prstGeom prst="snip2DiagRect">
            <a:avLst>
              <a:gd name="adj1" fmla="val 0"/>
              <a:gd name="adj2" fmla="val 45512"/>
            </a:avLst>
          </a:prstGeom>
          <a:solidFill>
            <a:srgbClr val="31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2782"/>
              </a:solidFill>
            </a:endParaRPr>
          </a:p>
        </p:txBody>
      </p:sp>
      <p:sp>
        <p:nvSpPr>
          <p:cNvPr id="10" name="Snip Diagonal Corner Rectangle 7"/>
          <p:cNvSpPr/>
          <p:nvPr/>
        </p:nvSpPr>
        <p:spPr>
          <a:xfrm rot="16200000">
            <a:off x="3441481" y="1675233"/>
            <a:ext cx="1756831" cy="8635998"/>
          </a:xfrm>
          <a:prstGeom prst="snip2DiagRect">
            <a:avLst>
              <a:gd name="adj1" fmla="val 0"/>
              <a:gd name="adj2" fmla="val 45512"/>
            </a:avLst>
          </a:prstGeom>
          <a:solidFill>
            <a:srgbClr val="E206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2782"/>
              </a:solidFill>
            </a:endParaRPr>
          </a:p>
        </p:txBody>
      </p:sp>
      <p:grpSp>
        <p:nvGrpSpPr>
          <p:cNvPr id="15" name="Group 5"/>
          <p:cNvGrpSpPr/>
          <p:nvPr/>
        </p:nvGrpSpPr>
        <p:grpSpPr>
          <a:xfrm>
            <a:off x="170982" y="175109"/>
            <a:ext cx="11850037" cy="6507782"/>
            <a:chOff x="105813" y="104684"/>
            <a:chExt cx="8928000" cy="4929700"/>
          </a:xfrm>
          <a:solidFill>
            <a:schemeClr val="bg1">
              <a:lumMod val="95000"/>
            </a:schemeClr>
          </a:solidFill>
        </p:grpSpPr>
        <p:sp>
          <p:nvSpPr>
            <p:cNvPr id="16" name="Snip Diagonal Corner Rectangle 1"/>
            <p:cNvSpPr/>
            <p:nvPr/>
          </p:nvSpPr>
          <p:spPr>
            <a:xfrm rot="5400000">
              <a:off x="2104963" y="-1894466"/>
              <a:ext cx="4929700" cy="8928000"/>
            </a:xfrm>
            <a:prstGeom prst="snip2DiagRect">
              <a:avLst>
                <a:gd name="adj1" fmla="val 0"/>
                <a:gd name="adj2" fmla="val 45981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Snip Diagonal Corner Rectangle 4"/>
            <p:cNvSpPr/>
            <p:nvPr/>
          </p:nvSpPr>
          <p:spPr>
            <a:xfrm rot="5400000">
              <a:off x="5273084" y="1273655"/>
              <a:ext cx="4929700" cy="2591758"/>
            </a:xfrm>
            <a:prstGeom prst="snip2DiagRect">
              <a:avLst>
                <a:gd name="adj1" fmla="val 0"/>
                <a:gd name="adj2" fmla="val 2643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92490" y="419878"/>
            <a:ext cx="8461310" cy="1270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2269" y="2108718"/>
            <a:ext cx="9991530" cy="4068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15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283D8A5-2DE6-4CA8-8184-D2B403571D29}" type="datetime1">
              <a:rPr lang="en-US" smtClean="0"/>
              <a:t>9/29/20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154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Hospital Projects Symposium – South Africa, Johannesburg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305114" y="63676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60B4CB6-29F0-4BE1-A3CE-5A75B805B70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34" y="62253"/>
            <a:ext cx="1155700" cy="8001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1852" y="862353"/>
            <a:ext cx="1147665" cy="753688"/>
          </a:xfrm>
          <a:prstGeom prst="rect">
            <a:avLst/>
          </a:prstGeom>
          <a:solidFill>
            <a:srgbClr val="312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Logo entreprise </a:t>
            </a:r>
          </a:p>
        </p:txBody>
      </p:sp>
    </p:spTree>
    <p:extLst>
      <p:ext uri="{BB962C8B-B14F-4D97-AF65-F5344CB8AC3E}">
        <p14:creationId xmlns:p14="http://schemas.microsoft.com/office/powerpoint/2010/main" val="35521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mailto:Saril.abdallah@allibert-medical.com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.prosperi@hacare.com" TargetMode="External"/><Relationship Id="rId4" Type="http://schemas.openxmlformats.org/officeDocument/2006/relationships/hyperlink" Target="mailto:Saril.abdallah@allibert-medica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4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6"/>
          <p:cNvSpPr/>
          <p:nvPr/>
        </p:nvSpPr>
        <p:spPr>
          <a:xfrm rot="5400000">
            <a:off x="3170895" y="-1766170"/>
            <a:ext cx="4210882" cy="7743223"/>
          </a:xfrm>
          <a:prstGeom prst="snip2DiagRect">
            <a:avLst>
              <a:gd name="adj1" fmla="val 0"/>
              <a:gd name="adj2" fmla="val 45512"/>
            </a:avLst>
          </a:prstGeom>
          <a:solidFill>
            <a:srgbClr val="31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2782"/>
              </a:solidFill>
            </a:endParaRPr>
          </a:p>
        </p:txBody>
      </p:sp>
      <p:grpSp>
        <p:nvGrpSpPr>
          <p:cNvPr id="11" name="Group 5"/>
          <p:cNvGrpSpPr/>
          <p:nvPr/>
        </p:nvGrpSpPr>
        <p:grpSpPr>
          <a:xfrm>
            <a:off x="216003" y="172525"/>
            <a:ext cx="9058738" cy="4929700"/>
            <a:chOff x="105813" y="104684"/>
            <a:chExt cx="8928000" cy="4929700"/>
          </a:xfrm>
          <a:solidFill>
            <a:schemeClr val="bg1">
              <a:lumMod val="95000"/>
            </a:schemeClr>
          </a:solidFill>
        </p:grpSpPr>
        <p:sp>
          <p:nvSpPr>
            <p:cNvPr id="12" name="Snip Diagonal Corner Rectangle 1"/>
            <p:cNvSpPr/>
            <p:nvPr/>
          </p:nvSpPr>
          <p:spPr>
            <a:xfrm rot="5400000">
              <a:off x="2104963" y="-1894466"/>
              <a:ext cx="4929700" cy="8928000"/>
            </a:xfrm>
            <a:prstGeom prst="snip2DiagRect">
              <a:avLst>
                <a:gd name="adj1" fmla="val 0"/>
                <a:gd name="adj2" fmla="val 45981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nip Diagonal Corner Rectangle 4"/>
            <p:cNvSpPr/>
            <p:nvPr/>
          </p:nvSpPr>
          <p:spPr>
            <a:xfrm rot="5400000">
              <a:off x="5273084" y="1273655"/>
              <a:ext cx="4929700" cy="2591758"/>
            </a:xfrm>
            <a:prstGeom prst="snip2DiagRect">
              <a:avLst>
                <a:gd name="adj1" fmla="val 0"/>
                <a:gd name="adj2" fmla="val 2643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4CB6-29F0-4BE1-A3CE-5A75B805B70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145111" y="172525"/>
            <a:ext cx="8923214" cy="720490"/>
          </a:xfrm>
          <a:prstGeom prst="rect">
            <a:avLst/>
          </a:prstGeom>
          <a:solidFill>
            <a:srgbClr val="312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155744" y="80332"/>
            <a:ext cx="2420128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algn="ctr">
              <a:defRPr sz="15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Financement, Solutions clé en main &amp; Conception d’</a:t>
            </a:r>
            <a:r>
              <a:rPr lang="fr-FR" dirty="0" err="1"/>
              <a:t>Hopitaux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823134" y="80332"/>
            <a:ext cx="2041823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Cliniques </a:t>
            </a:r>
            <a:br>
              <a:rPr lang="fr-FR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privées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638522" y="80332"/>
            <a:ext cx="2560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d’Agencement hospitalier, Mobilier médical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489439" y="80332"/>
            <a:ext cx="2420128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Fédérations sanitaires, Gestionnaires de projets hospitaliers</a:t>
            </a:r>
          </a:p>
        </p:txBody>
      </p:sp>
      <p:pic>
        <p:nvPicPr>
          <p:cNvPr id="23" name="Imag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394" y="1206948"/>
            <a:ext cx="3359894" cy="193714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0FA426-A889-475B-ACDA-4C6364471CA5}"/>
              </a:ext>
            </a:extLst>
          </p:cNvPr>
          <p:cNvSpPr/>
          <p:nvPr/>
        </p:nvSpPr>
        <p:spPr>
          <a:xfrm>
            <a:off x="216002" y="112502"/>
            <a:ext cx="1551963" cy="720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ABA914D-C3C5-4477-8E92-256BC3509E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1" y="159529"/>
            <a:ext cx="863579" cy="129772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F7C825D-0667-4FEC-B383-A0FF5FE9D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708" y="3316621"/>
            <a:ext cx="6498755" cy="1704219"/>
          </a:xfrm>
          <a:prstGeom prst="rect">
            <a:avLst/>
          </a:prstGeom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9B93D041-A12D-4D11-8B05-EAB6103FE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3463" y="5701721"/>
            <a:ext cx="1969024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r-FR" sz="1000" b="1" dirty="0">
                <a:solidFill>
                  <a:srgbClr val="E31D1A"/>
                </a:solidFill>
                <a:latin typeface="Lucida Grande"/>
                <a:cs typeface="Times New Roman" panose="02020603050405020304" pitchFamily="18" charset="0"/>
              </a:rPr>
              <a:t>Mr Saril ABDALLAH</a:t>
            </a:r>
            <a:br>
              <a:rPr lang="en-GB" altLang="fr-FR" sz="1000" b="1" dirty="0">
                <a:solidFill>
                  <a:srgbClr val="E31D1A"/>
                </a:solidFill>
                <a:latin typeface="Lucida Grande"/>
                <a:cs typeface="Times New Roman" panose="02020603050405020304" pitchFamily="18" charset="0"/>
              </a:rPr>
            </a:br>
            <a:r>
              <a:rPr lang="en-GB" altLang="fr-FR" sz="1000" b="1" dirty="0">
                <a:latin typeface="Lucida Grande"/>
                <a:cs typeface="Times New Roman" panose="02020603050405020304" pitchFamily="18" charset="0"/>
              </a:rPr>
              <a:t>International Sales Manager </a:t>
            </a:r>
            <a:endParaRPr lang="fr-FR" altLang="fr-FR" sz="1000" b="1" dirty="0">
              <a:latin typeface="Lucida Grande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00" b="1" dirty="0">
                <a:latin typeface="Lucida Grande"/>
                <a:cs typeface="Times New Roman" panose="02020603050405020304" pitchFamily="18" charset="0"/>
              </a:rPr>
              <a:t>HACARE – Medical </a:t>
            </a:r>
            <a:r>
              <a:rPr lang="fr-FR" altLang="fr-FR" sz="1000" b="1" dirty="0" err="1">
                <a:latin typeface="Lucida Grande"/>
                <a:cs typeface="Times New Roman" panose="02020603050405020304" pitchFamily="18" charset="0"/>
              </a:rPr>
              <a:t>Interior</a:t>
            </a:r>
            <a:endParaRPr lang="en-US" altLang="fr-FR" sz="1000" b="1" dirty="0">
              <a:latin typeface="Lucida Grande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000" b="1" dirty="0">
                <a:latin typeface="Lucida Grande"/>
                <a:cs typeface="Times New Roman" panose="02020603050405020304" pitchFamily="18" charset="0"/>
              </a:rPr>
              <a:t>Mail : </a:t>
            </a:r>
            <a:r>
              <a:rPr lang="fr-FR" altLang="fr-FR" sz="1000" b="1" dirty="0">
                <a:solidFill>
                  <a:srgbClr val="0563C1"/>
                </a:solidFill>
                <a:latin typeface="Lucida Grande"/>
                <a:cs typeface="Times New Roman" panose="02020603050405020304" pitchFamily="18" charset="0"/>
              </a:rPr>
              <a:t>s</a:t>
            </a:r>
            <a:r>
              <a:rPr lang="fr-FR" altLang="fr-FR" sz="1000" dirty="0">
                <a:solidFill>
                  <a:srgbClr val="0563C1"/>
                </a:solidFill>
                <a:latin typeface="Lucida Grande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.abdallah@hacare.com</a:t>
            </a:r>
            <a:endParaRPr lang="fr-FR" altLang="fr-FR" sz="1000" dirty="0">
              <a:solidFill>
                <a:srgbClr val="0563C1"/>
              </a:solidFill>
              <a:latin typeface="Lucida Grande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000" dirty="0">
                <a:solidFill>
                  <a:srgbClr val="0563C1"/>
                </a:solidFill>
                <a:latin typeface="Lucida Grande"/>
                <a:cs typeface="Times New Roman" panose="02020603050405020304" pitchFamily="18" charset="0"/>
              </a:rPr>
              <a:t> </a:t>
            </a:r>
            <a:endParaRPr lang="fr-FR" altLang="fr-FR" sz="1000" dirty="0">
              <a:solidFill>
                <a:srgbClr val="0563C1"/>
              </a:solidFill>
              <a:latin typeface="Lucida Grande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100" b="0" i="0" u="none" strike="noStrike" cap="none" normalizeH="0" baseline="0" dirty="0">
                <a:ln>
                  <a:noFill/>
                </a:ln>
                <a:solidFill>
                  <a:srgbClr val="2729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fr-FR" sz="1100" b="0" i="0" u="none" strike="noStrike" cap="none" normalizeH="0" baseline="0" dirty="0">
                <a:ln>
                  <a:noFill/>
                </a:ln>
                <a:solidFill>
                  <a:srgbClr val="27292A"/>
                </a:solidFill>
                <a:effectLst/>
                <a:latin typeface="Lucida Grande"/>
                <a:ea typeface="Times New Roman" panose="02020603050405020304" pitchFamily="18" charset="0"/>
                <a:cs typeface="Times New Roman" panose="02020603050405020304" pitchFamily="18" charset="0"/>
              </a:rPr>
              <a:t>*****************************</a:t>
            </a:r>
            <a:endParaRPr kumimoji="0" lang="en-US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7AFC582-A6A7-4162-B446-514F2FEB82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524" y="894965"/>
            <a:ext cx="2358498" cy="1124582"/>
          </a:xfrm>
          <a:prstGeom prst="rect">
            <a:avLst/>
          </a:prstGeom>
        </p:spPr>
      </p:pic>
      <p:sp>
        <p:nvSpPr>
          <p:cNvPr id="22" name="Rectangle 1">
            <a:extLst>
              <a:ext uri="{FF2B5EF4-FFF2-40B4-BE49-F238E27FC236}">
                <a16:creationId xmlns:a16="http://schemas.microsoft.com/office/drawing/2014/main" id="{CA7AC0BE-54DB-48D7-BB71-3C242A69B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021" y="5701722"/>
            <a:ext cx="1969024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r-FR" sz="1000" b="1" dirty="0">
                <a:solidFill>
                  <a:srgbClr val="E31D1A"/>
                </a:solidFill>
                <a:latin typeface="Lucida Grande"/>
                <a:cs typeface="Times New Roman" panose="02020603050405020304" pitchFamily="18" charset="0"/>
              </a:rPr>
              <a:t>Mr Romain PROSPERI</a:t>
            </a:r>
            <a:br>
              <a:rPr lang="en-GB" altLang="fr-FR" sz="1000" b="1" dirty="0">
                <a:solidFill>
                  <a:srgbClr val="E31D1A"/>
                </a:solidFill>
                <a:latin typeface="Lucida Grande"/>
                <a:cs typeface="Times New Roman" panose="02020603050405020304" pitchFamily="18" charset="0"/>
              </a:rPr>
            </a:br>
            <a:r>
              <a:rPr lang="en-GB" altLang="fr-FR" sz="1000" b="1" dirty="0">
                <a:latin typeface="Lucida Grande"/>
                <a:cs typeface="Times New Roman" panose="02020603050405020304" pitchFamily="18" charset="0"/>
              </a:rPr>
              <a:t>Directeur des ventes France</a:t>
            </a:r>
            <a:endParaRPr lang="fr-FR" altLang="fr-FR" sz="1000" b="1" dirty="0">
              <a:latin typeface="Lucida Grande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00" b="1" dirty="0">
                <a:latin typeface="Lucida Grande"/>
                <a:cs typeface="Times New Roman" panose="02020603050405020304" pitchFamily="18" charset="0"/>
              </a:rPr>
              <a:t>HACARE – Medical </a:t>
            </a:r>
            <a:r>
              <a:rPr lang="fr-FR" altLang="fr-FR" sz="1000" b="1" dirty="0" err="1">
                <a:latin typeface="Lucida Grande"/>
                <a:cs typeface="Times New Roman" panose="02020603050405020304" pitchFamily="18" charset="0"/>
              </a:rPr>
              <a:t>Interior</a:t>
            </a:r>
            <a:endParaRPr lang="en-US" altLang="fr-FR" sz="1000" b="1" dirty="0">
              <a:latin typeface="Lucida Grande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000" b="1" dirty="0">
                <a:latin typeface="Lucida Grande"/>
                <a:cs typeface="Times New Roman" panose="02020603050405020304" pitchFamily="18" charset="0"/>
              </a:rPr>
              <a:t>Mail : </a:t>
            </a:r>
            <a:r>
              <a:rPr lang="fr-FR" altLang="fr-FR" sz="1000" b="1" dirty="0">
                <a:solidFill>
                  <a:srgbClr val="0563C1"/>
                </a:solidFill>
                <a:latin typeface="Lucida Grande"/>
                <a:cs typeface="Times New Roman" panose="02020603050405020304" pitchFamily="18" charset="0"/>
              </a:rPr>
              <a:t>r.prosperi@hacare.com</a:t>
            </a:r>
            <a:endParaRPr lang="fr-FR" altLang="fr-FR" sz="1000" dirty="0">
              <a:solidFill>
                <a:srgbClr val="0563C1"/>
              </a:solidFill>
              <a:latin typeface="Lucida Grande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000" dirty="0">
                <a:solidFill>
                  <a:srgbClr val="0563C1"/>
                </a:solidFill>
                <a:latin typeface="Lucida Grande"/>
                <a:cs typeface="Times New Roman" panose="02020603050405020304" pitchFamily="18" charset="0"/>
              </a:rPr>
              <a:t> </a:t>
            </a:r>
            <a:endParaRPr lang="fr-FR" altLang="fr-FR" sz="1000" dirty="0">
              <a:solidFill>
                <a:srgbClr val="0563C1"/>
              </a:solidFill>
              <a:latin typeface="Lucida Grande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100" b="0" i="0" u="none" strike="noStrike" cap="none" normalizeH="0" baseline="0" dirty="0">
                <a:ln>
                  <a:noFill/>
                </a:ln>
                <a:solidFill>
                  <a:srgbClr val="2729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fr-FR" sz="1100" b="0" i="0" u="none" strike="noStrike" cap="none" normalizeH="0" baseline="0" dirty="0">
                <a:ln>
                  <a:noFill/>
                </a:ln>
                <a:solidFill>
                  <a:srgbClr val="27292A"/>
                </a:solidFill>
                <a:effectLst/>
                <a:latin typeface="Lucida Grande"/>
                <a:ea typeface="Times New Roman" panose="02020603050405020304" pitchFamily="18" charset="0"/>
                <a:cs typeface="Times New Roman" panose="02020603050405020304" pitchFamily="18" charset="0"/>
              </a:rPr>
              <a:t>*****************************</a:t>
            </a:r>
            <a:endParaRPr kumimoji="0" lang="en-US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58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060" y="3509951"/>
            <a:ext cx="8461310" cy="1270810"/>
          </a:xfrm>
        </p:spPr>
        <p:txBody>
          <a:bodyPr/>
          <a:lstStyle/>
          <a:p>
            <a:pPr algn="ctr"/>
            <a:r>
              <a:rPr lang="fr-FR" dirty="0"/>
              <a:t>Merci pour votre attention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4CB6-29F0-4BE1-A3CE-5A75B805B707}" type="slidenum">
              <a:rPr lang="fr-FR" smtClean="0"/>
              <a:t>10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61852" y="862353"/>
            <a:ext cx="1147665" cy="753688"/>
          </a:xfrm>
          <a:prstGeom prst="rect">
            <a:avLst/>
          </a:prstGeom>
          <a:solidFill>
            <a:srgbClr val="312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Logo entreprise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084" y="765699"/>
            <a:ext cx="1382916" cy="901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04E0CB-DE0D-49A5-AE68-54F8188E6183}"/>
              </a:ext>
            </a:extLst>
          </p:cNvPr>
          <p:cNvSpPr/>
          <p:nvPr/>
        </p:nvSpPr>
        <p:spPr>
          <a:xfrm>
            <a:off x="216002" y="112502"/>
            <a:ext cx="1551963" cy="720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28E0ADC-BCAD-4B55-9C4B-A7FA02BB1B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1" y="159529"/>
            <a:ext cx="863579" cy="1297727"/>
          </a:xfrm>
          <a:prstGeom prst="rect">
            <a:avLst/>
          </a:prstGeom>
        </p:spPr>
      </p:pic>
      <p:pic>
        <p:nvPicPr>
          <p:cNvPr id="11" name="Image 9">
            <a:extLst>
              <a:ext uri="{FF2B5EF4-FFF2-40B4-BE49-F238E27FC236}">
                <a16:creationId xmlns:a16="http://schemas.microsoft.com/office/drawing/2014/main" id="{C6963485-E164-4A29-AF58-534128B07F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53" y="698301"/>
            <a:ext cx="3359894" cy="193714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9BEF90C8-699F-4772-B643-D78253648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3463" y="5701721"/>
            <a:ext cx="1969024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r-FR" sz="1000" b="1" dirty="0">
                <a:solidFill>
                  <a:srgbClr val="E31D1A"/>
                </a:solidFill>
                <a:latin typeface="Lucida Grande"/>
                <a:cs typeface="Times New Roman" panose="02020603050405020304" pitchFamily="18" charset="0"/>
              </a:rPr>
              <a:t>Mr Saril ABDALLAH</a:t>
            </a:r>
            <a:br>
              <a:rPr lang="en-GB" altLang="fr-FR" sz="1000" b="1" dirty="0">
                <a:solidFill>
                  <a:srgbClr val="E31D1A"/>
                </a:solidFill>
                <a:latin typeface="Lucida Grande"/>
                <a:cs typeface="Times New Roman" panose="02020603050405020304" pitchFamily="18" charset="0"/>
              </a:rPr>
            </a:br>
            <a:r>
              <a:rPr lang="en-GB" altLang="fr-FR" sz="1000" b="1" dirty="0">
                <a:latin typeface="Lucida Grande"/>
                <a:cs typeface="Times New Roman" panose="02020603050405020304" pitchFamily="18" charset="0"/>
              </a:rPr>
              <a:t>International Sales Manager </a:t>
            </a:r>
            <a:endParaRPr lang="fr-FR" altLang="fr-FR" sz="1000" b="1" dirty="0">
              <a:latin typeface="Lucida Grande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00" b="1" dirty="0">
                <a:latin typeface="Lucida Grande"/>
                <a:cs typeface="Times New Roman" panose="02020603050405020304" pitchFamily="18" charset="0"/>
              </a:rPr>
              <a:t>HACARE – Medical </a:t>
            </a:r>
            <a:r>
              <a:rPr lang="fr-FR" altLang="fr-FR" sz="1000" b="1" dirty="0" err="1">
                <a:latin typeface="Lucida Grande"/>
                <a:cs typeface="Times New Roman" panose="02020603050405020304" pitchFamily="18" charset="0"/>
              </a:rPr>
              <a:t>Interior</a:t>
            </a:r>
            <a:endParaRPr lang="en-US" altLang="fr-FR" sz="1000" b="1" dirty="0">
              <a:latin typeface="Lucida Grande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000" b="1" dirty="0">
                <a:latin typeface="Lucida Grande"/>
                <a:cs typeface="Times New Roman" panose="02020603050405020304" pitchFamily="18" charset="0"/>
              </a:rPr>
              <a:t>Mail : </a:t>
            </a:r>
            <a:r>
              <a:rPr lang="fr-FR" altLang="fr-FR" sz="1000" b="1" dirty="0">
                <a:solidFill>
                  <a:srgbClr val="0563C1"/>
                </a:solidFill>
                <a:latin typeface="Lucida Grande"/>
                <a:cs typeface="Times New Roman" panose="02020603050405020304" pitchFamily="18" charset="0"/>
              </a:rPr>
              <a:t>s</a:t>
            </a:r>
            <a:r>
              <a:rPr lang="fr-FR" altLang="fr-FR" sz="1000" dirty="0">
                <a:solidFill>
                  <a:srgbClr val="0563C1"/>
                </a:solidFill>
                <a:latin typeface="Lucida Grande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.abdallah@hacare.com</a:t>
            </a:r>
            <a:endParaRPr lang="fr-FR" altLang="fr-FR" sz="1000" dirty="0">
              <a:solidFill>
                <a:srgbClr val="0563C1"/>
              </a:solidFill>
              <a:latin typeface="Lucida Grande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000" dirty="0">
                <a:solidFill>
                  <a:srgbClr val="0563C1"/>
                </a:solidFill>
                <a:latin typeface="Lucida Grande"/>
                <a:cs typeface="Times New Roman" panose="02020603050405020304" pitchFamily="18" charset="0"/>
              </a:rPr>
              <a:t> </a:t>
            </a:r>
            <a:endParaRPr lang="fr-FR" altLang="fr-FR" sz="1000" dirty="0">
              <a:solidFill>
                <a:srgbClr val="0563C1"/>
              </a:solidFill>
              <a:latin typeface="Lucida Grande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100" b="0" i="0" u="none" strike="noStrike" cap="none" normalizeH="0" baseline="0" dirty="0">
                <a:ln>
                  <a:noFill/>
                </a:ln>
                <a:solidFill>
                  <a:srgbClr val="2729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fr-FR" sz="1100" b="0" i="0" u="none" strike="noStrike" cap="none" normalizeH="0" baseline="0" dirty="0">
                <a:ln>
                  <a:noFill/>
                </a:ln>
                <a:solidFill>
                  <a:srgbClr val="27292A"/>
                </a:solidFill>
                <a:effectLst/>
                <a:latin typeface="Lucida Grande"/>
                <a:ea typeface="Times New Roman" panose="02020603050405020304" pitchFamily="18" charset="0"/>
                <a:cs typeface="Times New Roman" panose="02020603050405020304" pitchFamily="18" charset="0"/>
              </a:rPr>
              <a:t>*****************************</a:t>
            </a:r>
            <a:endParaRPr kumimoji="0" lang="en-US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6D406305-3CE0-47EB-99D9-4B2715386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021" y="5701722"/>
            <a:ext cx="1969024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r-FR" sz="1000" b="1" dirty="0">
                <a:solidFill>
                  <a:srgbClr val="E31D1A"/>
                </a:solidFill>
                <a:latin typeface="Lucida Grande"/>
                <a:cs typeface="Times New Roman" panose="02020603050405020304" pitchFamily="18" charset="0"/>
              </a:rPr>
              <a:t>Mr Romain PROSPERI</a:t>
            </a:r>
            <a:br>
              <a:rPr lang="en-GB" altLang="fr-FR" sz="1000" b="1" dirty="0">
                <a:solidFill>
                  <a:srgbClr val="E31D1A"/>
                </a:solidFill>
                <a:latin typeface="Lucida Grande"/>
                <a:cs typeface="Times New Roman" panose="02020603050405020304" pitchFamily="18" charset="0"/>
              </a:rPr>
            </a:br>
            <a:r>
              <a:rPr lang="en-GB" altLang="fr-FR" sz="1000" b="1" dirty="0">
                <a:latin typeface="Lucida Grande"/>
                <a:cs typeface="Times New Roman" panose="02020603050405020304" pitchFamily="18" charset="0"/>
              </a:rPr>
              <a:t>Directeur des ventes France</a:t>
            </a:r>
            <a:endParaRPr lang="fr-FR" altLang="fr-FR" sz="1000" b="1" dirty="0">
              <a:latin typeface="Lucida Grande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00" b="1" dirty="0">
                <a:latin typeface="Lucida Grande"/>
                <a:cs typeface="Times New Roman" panose="02020603050405020304" pitchFamily="18" charset="0"/>
              </a:rPr>
              <a:t>HACARE – Medical </a:t>
            </a:r>
            <a:r>
              <a:rPr lang="fr-FR" altLang="fr-FR" sz="1000" b="1" dirty="0" err="1">
                <a:latin typeface="Lucida Grande"/>
                <a:cs typeface="Times New Roman" panose="02020603050405020304" pitchFamily="18" charset="0"/>
              </a:rPr>
              <a:t>Interior</a:t>
            </a:r>
            <a:endParaRPr lang="en-US" altLang="fr-FR" sz="1000" b="1" dirty="0">
              <a:latin typeface="Lucida Grande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000" b="1" dirty="0">
                <a:latin typeface="Lucida Grande"/>
                <a:cs typeface="Times New Roman" panose="02020603050405020304" pitchFamily="18" charset="0"/>
              </a:rPr>
              <a:t>Mail : </a:t>
            </a:r>
            <a:r>
              <a:rPr lang="fr-FR" altLang="fr-FR" sz="1000" b="1" dirty="0">
                <a:solidFill>
                  <a:srgbClr val="0563C1"/>
                </a:solidFill>
                <a:latin typeface="Lucida Grande"/>
                <a:cs typeface="Times New Roman" panose="02020603050405020304" pitchFamily="18" charset="0"/>
                <a:hlinkClick r:id="rId5"/>
              </a:rPr>
              <a:t>r.prosperi@hacare.com</a:t>
            </a:r>
            <a:endParaRPr lang="fr-FR" altLang="fr-FR" sz="1000" b="1" dirty="0">
              <a:solidFill>
                <a:srgbClr val="0563C1"/>
              </a:solidFill>
              <a:latin typeface="Lucida Grande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000" dirty="0">
                <a:solidFill>
                  <a:srgbClr val="0563C1"/>
                </a:solidFill>
                <a:latin typeface="Lucida Grande"/>
                <a:cs typeface="Times New Roman" panose="02020603050405020304" pitchFamily="18" charset="0"/>
              </a:rPr>
              <a:t> </a:t>
            </a:r>
            <a:endParaRPr lang="fr-FR" altLang="fr-FR" sz="1000" dirty="0">
              <a:solidFill>
                <a:srgbClr val="0563C1"/>
              </a:solidFill>
              <a:latin typeface="Lucida Grande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100" b="0" i="0" u="none" strike="noStrike" cap="none" normalizeH="0" baseline="0" dirty="0">
                <a:ln>
                  <a:noFill/>
                </a:ln>
                <a:solidFill>
                  <a:srgbClr val="2729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fr-FR" sz="1100" b="0" i="0" u="none" strike="noStrike" cap="none" normalizeH="0" baseline="0" dirty="0">
                <a:ln>
                  <a:noFill/>
                </a:ln>
                <a:solidFill>
                  <a:srgbClr val="27292A"/>
                </a:solidFill>
                <a:effectLst/>
                <a:latin typeface="Lucida Grande"/>
                <a:ea typeface="Times New Roman" panose="02020603050405020304" pitchFamily="18" charset="0"/>
                <a:cs typeface="Times New Roman" panose="02020603050405020304" pitchFamily="18" charset="0"/>
              </a:rPr>
              <a:t>*****************************</a:t>
            </a:r>
            <a:endParaRPr kumimoji="0" lang="en-US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4CB6-29F0-4BE1-A3CE-5A75B805B707}" type="slidenum">
              <a:rPr lang="fr-FR" smtClean="0"/>
              <a:t>2</a:t>
            </a:fld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1967023" y="1457256"/>
            <a:ext cx="9386777" cy="5297315"/>
            <a:chOff x="1294993" y="1114256"/>
            <a:chExt cx="7260006" cy="5776725"/>
          </a:xfrm>
        </p:grpSpPr>
        <p:sp>
          <p:nvSpPr>
            <p:cNvPr id="8" name="object 8"/>
            <p:cNvSpPr/>
            <p:nvPr/>
          </p:nvSpPr>
          <p:spPr>
            <a:xfrm>
              <a:off x="1362987" y="2823236"/>
              <a:ext cx="5061468" cy="2527692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21944" y="1114256"/>
              <a:ext cx="1842355" cy="4251633"/>
            </a:xfrm>
            <a:custGeom>
              <a:avLst/>
              <a:gdLst/>
              <a:ahLst/>
              <a:cxnLst/>
              <a:rect l="l" t="t" r="r" b="b"/>
              <a:pathLst>
                <a:path w="1840229" h="3568700">
                  <a:moveTo>
                    <a:pt x="0" y="3568433"/>
                  </a:moveTo>
                  <a:lnTo>
                    <a:pt x="0" y="528065"/>
                  </a:lnTo>
                  <a:lnTo>
                    <a:pt x="2274" y="479561"/>
                  </a:lnTo>
                  <a:lnTo>
                    <a:pt x="8959" y="432366"/>
                  </a:lnTo>
                  <a:lnTo>
                    <a:pt x="19843" y="386657"/>
                  </a:lnTo>
                  <a:lnTo>
                    <a:pt x="34717" y="342613"/>
                  </a:lnTo>
                  <a:lnTo>
                    <a:pt x="53369" y="300410"/>
                  </a:lnTo>
                  <a:lnTo>
                    <a:pt x="75590" y="260225"/>
                  </a:lnTo>
                  <a:lnTo>
                    <a:pt x="101169" y="222237"/>
                  </a:lnTo>
                  <a:lnTo>
                    <a:pt x="129897" y="186622"/>
                  </a:lnTo>
                  <a:lnTo>
                    <a:pt x="161563" y="153557"/>
                  </a:lnTo>
                  <a:lnTo>
                    <a:pt x="195956" y="123220"/>
                  </a:lnTo>
                  <a:lnTo>
                    <a:pt x="232866" y="95788"/>
                  </a:lnTo>
                  <a:lnTo>
                    <a:pt x="272084" y="71438"/>
                  </a:lnTo>
                  <a:lnTo>
                    <a:pt x="313399" y="50349"/>
                  </a:lnTo>
                  <a:lnTo>
                    <a:pt x="356600" y="32696"/>
                  </a:lnTo>
                  <a:lnTo>
                    <a:pt x="401478" y="18657"/>
                  </a:lnTo>
                  <a:lnTo>
                    <a:pt x="447822" y="8410"/>
                  </a:lnTo>
                  <a:lnTo>
                    <a:pt x="495422" y="2132"/>
                  </a:lnTo>
                  <a:lnTo>
                    <a:pt x="544068" y="0"/>
                  </a:lnTo>
                  <a:lnTo>
                    <a:pt x="1840230" y="0"/>
                  </a:lnTo>
                </a:path>
              </a:pathLst>
            </a:custGeom>
            <a:ln w="32003">
              <a:solidFill>
                <a:srgbClr val="272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01153" y="5313482"/>
              <a:ext cx="290195" cy="122555"/>
            </a:xfrm>
            <a:custGeom>
              <a:avLst/>
              <a:gdLst/>
              <a:ahLst/>
              <a:cxnLst/>
              <a:rect l="l" t="t" r="r" b="b"/>
              <a:pathLst>
                <a:path w="290195" h="122554">
                  <a:moveTo>
                    <a:pt x="144868" y="0"/>
                  </a:moveTo>
                  <a:lnTo>
                    <a:pt x="88478" y="4809"/>
                  </a:lnTo>
                  <a:lnTo>
                    <a:pt x="42430" y="17924"/>
                  </a:lnTo>
                  <a:lnTo>
                    <a:pt x="11384" y="37370"/>
                  </a:lnTo>
                  <a:lnTo>
                    <a:pt x="0" y="61175"/>
                  </a:lnTo>
                  <a:lnTo>
                    <a:pt x="11384" y="84995"/>
                  </a:lnTo>
                  <a:lnTo>
                    <a:pt x="42430" y="104435"/>
                  </a:lnTo>
                  <a:lnTo>
                    <a:pt x="88478" y="117536"/>
                  </a:lnTo>
                  <a:lnTo>
                    <a:pt x="144868" y="122339"/>
                  </a:lnTo>
                  <a:lnTo>
                    <a:pt x="201248" y="117536"/>
                  </a:lnTo>
                  <a:lnTo>
                    <a:pt x="247297" y="104435"/>
                  </a:lnTo>
                  <a:lnTo>
                    <a:pt x="278349" y="84995"/>
                  </a:lnTo>
                  <a:lnTo>
                    <a:pt x="289737" y="61175"/>
                  </a:lnTo>
                  <a:lnTo>
                    <a:pt x="278349" y="37370"/>
                  </a:lnTo>
                  <a:lnTo>
                    <a:pt x="247297" y="17924"/>
                  </a:lnTo>
                  <a:lnTo>
                    <a:pt x="201248" y="4809"/>
                  </a:lnTo>
                  <a:lnTo>
                    <a:pt x="144868" y="0"/>
                  </a:lnTo>
                  <a:close/>
                </a:path>
              </a:pathLst>
            </a:custGeom>
            <a:solidFill>
              <a:srgbClr val="27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51278" y="5207933"/>
              <a:ext cx="789940" cy="334010"/>
            </a:xfrm>
            <a:custGeom>
              <a:avLst/>
              <a:gdLst/>
              <a:ahLst/>
              <a:cxnLst/>
              <a:rect l="l" t="t" r="r" b="b"/>
              <a:pathLst>
                <a:path w="789940" h="334009">
                  <a:moveTo>
                    <a:pt x="789482" y="166725"/>
                  </a:moveTo>
                  <a:lnTo>
                    <a:pt x="769360" y="219432"/>
                  </a:lnTo>
                  <a:lnTo>
                    <a:pt x="713326" y="265204"/>
                  </a:lnTo>
                  <a:lnTo>
                    <a:pt x="673873" y="284632"/>
                  </a:lnTo>
                  <a:lnTo>
                    <a:pt x="627878" y="301296"/>
                  </a:lnTo>
                  <a:lnTo>
                    <a:pt x="576154" y="314855"/>
                  </a:lnTo>
                  <a:lnTo>
                    <a:pt x="519512" y="324964"/>
                  </a:lnTo>
                  <a:lnTo>
                    <a:pt x="458767" y="331281"/>
                  </a:lnTo>
                  <a:lnTo>
                    <a:pt x="394728" y="333463"/>
                  </a:lnTo>
                  <a:lnTo>
                    <a:pt x="330709" y="331281"/>
                  </a:lnTo>
                  <a:lnTo>
                    <a:pt x="269976" y="324964"/>
                  </a:lnTo>
                  <a:lnTo>
                    <a:pt x="213342" y="314855"/>
                  </a:lnTo>
                  <a:lnTo>
                    <a:pt x="161621" y="301296"/>
                  </a:lnTo>
                  <a:lnTo>
                    <a:pt x="115625" y="284632"/>
                  </a:lnTo>
                  <a:lnTo>
                    <a:pt x="76169" y="265204"/>
                  </a:lnTo>
                  <a:lnTo>
                    <a:pt x="44065" y="243357"/>
                  </a:lnTo>
                  <a:lnTo>
                    <a:pt x="5167" y="193774"/>
                  </a:lnTo>
                  <a:lnTo>
                    <a:pt x="0" y="166725"/>
                  </a:lnTo>
                  <a:lnTo>
                    <a:pt x="5167" y="139689"/>
                  </a:lnTo>
                  <a:lnTo>
                    <a:pt x="44065" y="90118"/>
                  </a:lnTo>
                  <a:lnTo>
                    <a:pt x="76169" y="68272"/>
                  </a:lnTo>
                  <a:lnTo>
                    <a:pt x="115625" y="48844"/>
                  </a:lnTo>
                  <a:lnTo>
                    <a:pt x="161621" y="32177"/>
                  </a:lnTo>
                  <a:lnTo>
                    <a:pt x="213342" y="18615"/>
                  </a:lnTo>
                  <a:lnTo>
                    <a:pt x="269976" y="8502"/>
                  </a:lnTo>
                  <a:lnTo>
                    <a:pt x="330709" y="2182"/>
                  </a:lnTo>
                  <a:lnTo>
                    <a:pt x="394728" y="0"/>
                  </a:lnTo>
                  <a:lnTo>
                    <a:pt x="458767" y="2182"/>
                  </a:lnTo>
                  <a:lnTo>
                    <a:pt x="519512" y="8502"/>
                  </a:lnTo>
                  <a:lnTo>
                    <a:pt x="576154" y="18615"/>
                  </a:lnTo>
                  <a:lnTo>
                    <a:pt x="627878" y="32177"/>
                  </a:lnTo>
                  <a:lnTo>
                    <a:pt x="673873" y="48844"/>
                  </a:lnTo>
                  <a:lnTo>
                    <a:pt x="713326" y="68272"/>
                  </a:lnTo>
                  <a:lnTo>
                    <a:pt x="745426" y="90118"/>
                  </a:lnTo>
                  <a:lnTo>
                    <a:pt x="784316" y="139689"/>
                  </a:lnTo>
                  <a:lnTo>
                    <a:pt x="789482" y="166725"/>
                  </a:lnTo>
                  <a:close/>
                </a:path>
              </a:pathLst>
            </a:custGeom>
            <a:ln w="15608">
              <a:solidFill>
                <a:srgbClr val="272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86296" y="6436031"/>
              <a:ext cx="1968703" cy="454950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95949" y="3232034"/>
              <a:ext cx="0" cy="3648710"/>
            </a:xfrm>
            <a:custGeom>
              <a:avLst/>
              <a:gdLst/>
              <a:ahLst/>
              <a:cxnLst/>
              <a:rect l="l" t="t" r="r" b="b"/>
              <a:pathLst>
                <a:path h="3648709">
                  <a:moveTo>
                    <a:pt x="0" y="0"/>
                  </a:moveTo>
                  <a:lnTo>
                    <a:pt x="0" y="3648455"/>
                  </a:lnTo>
                </a:path>
              </a:pathLst>
            </a:custGeom>
            <a:ln w="3175">
              <a:solidFill>
                <a:srgbClr val="F1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46385" y="4914776"/>
              <a:ext cx="2284094" cy="42401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45159" y="2357260"/>
              <a:ext cx="0" cy="3008630"/>
            </a:xfrm>
            <a:custGeom>
              <a:avLst/>
              <a:gdLst/>
              <a:ahLst/>
              <a:cxnLst/>
              <a:rect l="l" t="t" r="r" b="b"/>
              <a:pathLst>
                <a:path h="3008629">
                  <a:moveTo>
                    <a:pt x="0" y="0"/>
                  </a:moveTo>
                  <a:lnTo>
                    <a:pt x="0" y="3008376"/>
                  </a:lnTo>
                </a:path>
              </a:pathLst>
            </a:custGeom>
            <a:ln w="3175">
              <a:solidFill>
                <a:srgbClr val="F1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21049" y="1226459"/>
              <a:ext cx="1013460" cy="1963420"/>
            </a:xfrm>
            <a:custGeom>
              <a:avLst/>
              <a:gdLst/>
              <a:ahLst/>
              <a:cxnLst/>
              <a:rect l="l" t="t" r="r" b="b"/>
              <a:pathLst>
                <a:path w="1013460" h="1963420">
                  <a:moveTo>
                    <a:pt x="0" y="1962912"/>
                  </a:moveTo>
                  <a:lnTo>
                    <a:pt x="0" y="290626"/>
                  </a:lnTo>
                  <a:lnTo>
                    <a:pt x="3899" y="242984"/>
                  </a:lnTo>
                  <a:lnTo>
                    <a:pt x="15180" y="197973"/>
                  </a:lnTo>
                  <a:lnTo>
                    <a:pt x="33217" y="156156"/>
                  </a:lnTo>
                  <a:lnTo>
                    <a:pt x="57384" y="118094"/>
                  </a:lnTo>
                  <a:lnTo>
                    <a:pt x="87053" y="84348"/>
                  </a:lnTo>
                  <a:lnTo>
                    <a:pt x="121600" y="55479"/>
                  </a:lnTo>
                  <a:lnTo>
                    <a:pt x="160398" y="32049"/>
                  </a:lnTo>
                  <a:lnTo>
                    <a:pt x="202821" y="14618"/>
                  </a:lnTo>
                  <a:lnTo>
                    <a:pt x="248242" y="3748"/>
                  </a:lnTo>
                  <a:lnTo>
                    <a:pt x="296037" y="0"/>
                  </a:lnTo>
                  <a:lnTo>
                    <a:pt x="1013421" y="0"/>
                  </a:lnTo>
                </a:path>
              </a:pathLst>
            </a:custGeom>
            <a:ln w="21336">
              <a:solidFill>
                <a:srgbClr val="EE32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40400" y="4095835"/>
              <a:ext cx="160020" cy="67945"/>
            </a:xfrm>
            <a:custGeom>
              <a:avLst/>
              <a:gdLst/>
              <a:ahLst/>
              <a:cxnLst/>
              <a:rect l="l" t="t" r="r" b="b"/>
              <a:pathLst>
                <a:path w="160020" h="67945">
                  <a:moveTo>
                    <a:pt x="79946" y="0"/>
                  </a:moveTo>
                  <a:lnTo>
                    <a:pt x="48825" y="2654"/>
                  </a:lnTo>
                  <a:lnTo>
                    <a:pt x="23414" y="9893"/>
                  </a:lnTo>
                  <a:lnTo>
                    <a:pt x="6281" y="20627"/>
                  </a:lnTo>
                  <a:lnTo>
                    <a:pt x="0" y="33769"/>
                  </a:lnTo>
                  <a:lnTo>
                    <a:pt x="6281" y="46916"/>
                  </a:lnTo>
                  <a:lnTo>
                    <a:pt x="23414" y="57650"/>
                  </a:lnTo>
                  <a:lnTo>
                    <a:pt x="48825" y="64885"/>
                  </a:lnTo>
                  <a:lnTo>
                    <a:pt x="79946" y="67538"/>
                  </a:lnTo>
                  <a:lnTo>
                    <a:pt x="111063" y="64885"/>
                  </a:lnTo>
                  <a:lnTo>
                    <a:pt x="136480" y="57650"/>
                  </a:lnTo>
                  <a:lnTo>
                    <a:pt x="153619" y="46916"/>
                  </a:lnTo>
                  <a:lnTo>
                    <a:pt x="159905" y="33769"/>
                  </a:lnTo>
                  <a:lnTo>
                    <a:pt x="153619" y="20627"/>
                  </a:lnTo>
                  <a:lnTo>
                    <a:pt x="136480" y="9893"/>
                  </a:lnTo>
                  <a:lnTo>
                    <a:pt x="111063" y="2654"/>
                  </a:lnTo>
                  <a:lnTo>
                    <a:pt x="79946" y="0"/>
                  </a:lnTo>
                  <a:close/>
                </a:path>
              </a:pathLst>
            </a:custGeom>
            <a:solidFill>
              <a:srgbClr val="EE32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02502" y="4037580"/>
              <a:ext cx="436245" cy="184150"/>
            </a:xfrm>
            <a:custGeom>
              <a:avLst/>
              <a:gdLst/>
              <a:ahLst/>
              <a:cxnLst/>
              <a:rect l="l" t="t" r="r" b="b"/>
              <a:pathLst>
                <a:path w="436245" h="184150">
                  <a:moveTo>
                    <a:pt x="435698" y="92024"/>
                  </a:moveTo>
                  <a:lnTo>
                    <a:pt x="393673" y="146378"/>
                  </a:lnTo>
                  <a:lnTo>
                    <a:pt x="346517" y="166297"/>
                  </a:lnTo>
                  <a:lnTo>
                    <a:pt x="286712" y="179358"/>
                  </a:lnTo>
                  <a:lnTo>
                    <a:pt x="217843" y="184048"/>
                  </a:lnTo>
                  <a:lnTo>
                    <a:pt x="148994" y="179358"/>
                  </a:lnTo>
                  <a:lnTo>
                    <a:pt x="89195" y="166297"/>
                  </a:lnTo>
                  <a:lnTo>
                    <a:pt x="42035" y="146378"/>
                  </a:lnTo>
                  <a:lnTo>
                    <a:pt x="11107" y="121116"/>
                  </a:lnTo>
                  <a:lnTo>
                    <a:pt x="0" y="92024"/>
                  </a:lnTo>
                  <a:lnTo>
                    <a:pt x="11107" y="62946"/>
                  </a:lnTo>
                  <a:lnTo>
                    <a:pt x="42035" y="37686"/>
                  </a:lnTo>
                  <a:lnTo>
                    <a:pt x="89195" y="17762"/>
                  </a:lnTo>
                  <a:lnTo>
                    <a:pt x="148994" y="4693"/>
                  </a:lnTo>
                  <a:lnTo>
                    <a:pt x="217843" y="0"/>
                  </a:lnTo>
                  <a:lnTo>
                    <a:pt x="286712" y="4693"/>
                  </a:lnTo>
                  <a:lnTo>
                    <a:pt x="346517" y="17762"/>
                  </a:lnTo>
                  <a:lnTo>
                    <a:pt x="393673" y="37686"/>
                  </a:lnTo>
                  <a:lnTo>
                    <a:pt x="424595" y="62946"/>
                  </a:lnTo>
                  <a:lnTo>
                    <a:pt x="435698" y="92024"/>
                  </a:lnTo>
                  <a:close/>
                </a:path>
              </a:pathLst>
            </a:custGeom>
            <a:ln w="15608">
              <a:solidFill>
                <a:srgbClr val="EE32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12679" y="3846728"/>
              <a:ext cx="1531620" cy="284327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21049" y="2111904"/>
              <a:ext cx="0" cy="2026920"/>
            </a:xfrm>
            <a:custGeom>
              <a:avLst/>
              <a:gdLst/>
              <a:ahLst/>
              <a:cxnLst/>
              <a:rect l="l" t="t" r="r" b="b"/>
              <a:pathLst>
                <a:path h="2026920">
                  <a:moveTo>
                    <a:pt x="0" y="0"/>
                  </a:moveTo>
                  <a:lnTo>
                    <a:pt x="0" y="2026919"/>
                  </a:lnTo>
                </a:path>
              </a:pathLst>
            </a:custGeom>
            <a:ln w="3175">
              <a:solidFill>
                <a:srgbClr val="F1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21049" y="2111904"/>
              <a:ext cx="0" cy="2026920"/>
            </a:xfrm>
            <a:custGeom>
              <a:avLst/>
              <a:gdLst/>
              <a:ahLst/>
              <a:cxnLst/>
              <a:rect l="l" t="t" r="r" b="b"/>
              <a:pathLst>
                <a:path h="2026920">
                  <a:moveTo>
                    <a:pt x="0" y="0"/>
                  </a:moveTo>
                  <a:lnTo>
                    <a:pt x="0" y="2026920"/>
                  </a:lnTo>
                </a:path>
              </a:pathLst>
            </a:custGeom>
            <a:ln w="21336">
              <a:solidFill>
                <a:srgbClr val="EE32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48760" y="1407815"/>
              <a:ext cx="789940" cy="1515110"/>
            </a:xfrm>
            <a:custGeom>
              <a:avLst/>
              <a:gdLst/>
              <a:ahLst/>
              <a:cxnLst/>
              <a:rect l="l" t="t" r="r" b="b"/>
              <a:pathLst>
                <a:path w="789939" h="1515110">
                  <a:moveTo>
                    <a:pt x="0" y="1514855"/>
                  </a:moveTo>
                  <a:lnTo>
                    <a:pt x="0" y="213779"/>
                  </a:lnTo>
                  <a:lnTo>
                    <a:pt x="5217" y="168710"/>
                  </a:lnTo>
                  <a:lnTo>
                    <a:pt x="20036" y="127649"/>
                  </a:lnTo>
                  <a:lnTo>
                    <a:pt x="43210" y="91214"/>
                  </a:lnTo>
                  <a:lnTo>
                    <a:pt x="73490" y="60021"/>
                  </a:lnTo>
                  <a:lnTo>
                    <a:pt x="109628" y="34687"/>
                  </a:lnTo>
                  <a:lnTo>
                    <a:pt x="150377" y="15827"/>
                  </a:lnTo>
                  <a:lnTo>
                    <a:pt x="194489" y="4059"/>
                  </a:lnTo>
                  <a:lnTo>
                    <a:pt x="240715" y="0"/>
                  </a:lnTo>
                  <a:lnTo>
                    <a:pt x="789432" y="0"/>
                  </a:lnTo>
                </a:path>
              </a:pathLst>
            </a:custGeom>
            <a:ln w="21336">
              <a:solidFill>
                <a:srgbClr val="F689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87730" y="3604055"/>
              <a:ext cx="123189" cy="52069"/>
            </a:xfrm>
            <a:custGeom>
              <a:avLst/>
              <a:gdLst/>
              <a:ahLst/>
              <a:cxnLst/>
              <a:rect l="l" t="t" r="r" b="b"/>
              <a:pathLst>
                <a:path w="123190" h="52070">
                  <a:moveTo>
                    <a:pt x="61442" y="0"/>
                  </a:moveTo>
                  <a:lnTo>
                    <a:pt x="37531" y="2041"/>
                  </a:lnTo>
                  <a:lnTo>
                    <a:pt x="18000" y="7608"/>
                  </a:lnTo>
                  <a:lnTo>
                    <a:pt x="4830" y="15864"/>
                  </a:lnTo>
                  <a:lnTo>
                    <a:pt x="0" y="25971"/>
                  </a:lnTo>
                  <a:lnTo>
                    <a:pt x="4830" y="36089"/>
                  </a:lnTo>
                  <a:lnTo>
                    <a:pt x="18000" y="44343"/>
                  </a:lnTo>
                  <a:lnTo>
                    <a:pt x="37531" y="49904"/>
                  </a:lnTo>
                  <a:lnTo>
                    <a:pt x="61442" y="51943"/>
                  </a:lnTo>
                  <a:lnTo>
                    <a:pt x="85372" y="49904"/>
                  </a:lnTo>
                  <a:lnTo>
                    <a:pt x="104919" y="44343"/>
                  </a:lnTo>
                  <a:lnTo>
                    <a:pt x="118101" y="36089"/>
                  </a:lnTo>
                  <a:lnTo>
                    <a:pt x="122935" y="25971"/>
                  </a:lnTo>
                  <a:lnTo>
                    <a:pt x="118101" y="15864"/>
                  </a:lnTo>
                  <a:lnTo>
                    <a:pt x="104919" y="7608"/>
                  </a:lnTo>
                  <a:lnTo>
                    <a:pt x="85372" y="2041"/>
                  </a:lnTo>
                  <a:lnTo>
                    <a:pt x="61442" y="0"/>
                  </a:lnTo>
                  <a:close/>
                </a:path>
              </a:pathLst>
            </a:custGeom>
            <a:solidFill>
              <a:srgbClr val="F68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94993" y="3716294"/>
              <a:ext cx="321945" cy="71120"/>
            </a:xfrm>
            <a:custGeom>
              <a:avLst/>
              <a:gdLst/>
              <a:ahLst/>
              <a:cxnLst/>
              <a:rect l="l" t="t" r="r" b="b"/>
              <a:pathLst>
                <a:path w="321944" h="71120">
                  <a:moveTo>
                    <a:pt x="321687" y="0"/>
                  </a:moveTo>
                  <a:lnTo>
                    <a:pt x="308525" y="27540"/>
                  </a:lnTo>
                  <a:lnTo>
                    <a:pt x="272631" y="50030"/>
                  </a:lnTo>
                  <a:lnTo>
                    <a:pt x="219390" y="65192"/>
                  </a:lnTo>
                  <a:lnTo>
                    <a:pt x="154186" y="70751"/>
                  </a:lnTo>
                  <a:lnTo>
                    <a:pt x="89010" y="65192"/>
                  </a:lnTo>
                  <a:lnTo>
                    <a:pt x="35780" y="50030"/>
                  </a:lnTo>
                  <a:lnTo>
                    <a:pt x="0" y="27611"/>
                  </a:lnTo>
                </a:path>
              </a:pathLst>
            </a:custGeom>
            <a:ln w="14897">
              <a:solidFill>
                <a:srgbClr val="F689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94993" y="3559300"/>
              <a:ext cx="321945" cy="71120"/>
            </a:xfrm>
            <a:custGeom>
              <a:avLst/>
              <a:gdLst/>
              <a:ahLst/>
              <a:cxnLst/>
              <a:rect l="l" t="t" r="r" b="b"/>
              <a:pathLst>
                <a:path w="321944" h="71120">
                  <a:moveTo>
                    <a:pt x="0" y="43129"/>
                  </a:moveTo>
                  <a:lnTo>
                    <a:pt x="35780" y="20718"/>
                  </a:lnTo>
                  <a:lnTo>
                    <a:pt x="89010" y="5559"/>
                  </a:lnTo>
                  <a:lnTo>
                    <a:pt x="154186" y="0"/>
                  </a:lnTo>
                  <a:lnTo>
                    <a:pt x="219390" y="5559"/>
                  </a:lnTo>
                  <a:lnTo>
                    <a:pt x="272631" y="20718"/>
                  </a:lnTo>
                  <a:lnTo>
                    <a:pt x="308525" y="43200"/>
                  </a:lnTo>
                  <a:lnTo>
                    <a:pt x="321687" y="70726"/>
                  </a:lnTo>
                </a:path>
              </a:pathLst>
            </a:custGeom>
            <a:ln w="14897">
              <a:solidFill>
                <a:srgbClr val="F689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43227" y="3412578"/>
              <a:ext cx="1177569" cy="218526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48760" y="2079894"/>
              <a:ext cx="0" cy="1557655"/>
            </a:xfrm>
            <a:custGeom>
              <a:avLst/>
              <a:gdLst/>
              <a:ahLst/>
              <a:cxnLst/>
              <a:rect l="l" t="t" r="r" b="b"/>
              <a:pathLst>
                <a:path h="1557654">
                  <a:moveTo>
                    <a:pt x="0" y="0"/>
                  </a:moveTo>
                  <a:lnTo>
                    <a:pt x="0" y="1557527"/>
                  </a:lnTo>
                </a:path>
              </a:pathLst>
            </a:custGeom>
            <a:ln w="3175">
              <a:solidFill>
                <a:srgbClr val="F1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48760" y="2079894"/>
              <a:ext cx="0" cy="1557655"/>
            </a:xfrm>
            <a:custGeom>
              <a:avLst/>
              <a:gdLst/>
              <a:ahLst/>
              <a:cxnLst/>
              <a:rect l="l" t="t" r="r" b="b"/>
              <a:pathLst>
                <a:path h="1557654">
                  <a:moveTo>
                    <a:pt x="0" y="0"/>
                  </a:moveTo>
                  <a:lnTo>
                    <a:pt x="0" y="1557528"/>
                  </a:lnTo>
                </a:path>
              </a:pathLst>
            </a:custGeom>
            <a:ln w="21336">
              <a:solidFill>
                <a:srgbClr val="F689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67556" y="1583825"/>
              <a:ext cx="1157605" cy="2266950"/>
            </a:xfrm>
            <a:custGeom>
              <a:avLst/>
              <a:gdLst/>
              <a:ahLst/>
              <a:cxnLst/>
              <a:rect l="l" t="t" r="r" b="b"/>
              <a:pathLst>
                <a:path w="1157604" h="2266950">
                  <a:moveTo>
                    <a:pt x="0" y="2266950"/>
                  </a:moveTo>
                  <a:lnTo>
                    <a:pt x="0" y="333108"/>
                  </a:lnTo>
                  <a:lnTo>
                    <a:pt x="3155" y="287224"/>
                  </a:lnTo>
                  <a:lnTo>
                    <a:pt x="12337" y="243425"/>
                  </a:lnTo>
                  <a:lnTo>
                    <a:pt x="27120" y="202075"/>
                  </a:lnTo>
                  <a:lnTo>
                    <a:pt x="47080" y="163536"/>
                  </a:lnTo>
                  <a:lnTo>
                    <a:pt x="71790" y="128172"/>
                  </a:lnTo>
                  <a:lnTo>
                    <a:pt x="100826" y="96345"/>
                  </a:lnTo>
                  <a:lnTo>
                    <a:pt x="133763" y="68419"/>
                  </a:lnTo>
                  <a:lnTo>
                    <a:pt x="170174" y="44756"/>
                  </a:lnTo>
                  <a:lnTo>
                    <a:pt x="209635" y="25719"/>
                  </a:lnTo>
                  <a:lnTo>
                    <a:pt x="251720" y="11673"/>
                  </a:lnTo>
                  <a:lnTo>
                    <a:pt x="296004" y="2978"/>
                  </a:lnTo>
                  <a:lnTo>
                    <a:pt x="342061" y="0"/>
                  </a:lnTo>
                  <a:lnTo>
                    <a:pt x="1157478" y="0"/>
                  </a:lnTo>
                </a:path>
              </a:pathLst>
            </a:custGeom>
            <a:ln w="32004">
              <a:solidFill>
                <a:srgbClr val="1198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49315" y="3954738"/>
              <a:ext cx="184150" cy="78105"/>
            </a:xfrm>
            <a:custGeom>
              <a:avLst/>
              <a:gdLst/>
              <a:ahLst/>
              <a:cxnLst/>
              <a:rect l="l" t="t" r="r" b="b"/>
              <a:pathLst>
                <a:path w="184150" h="78104">
                  <a:moveTo>
                    <a:pt x="92062" y="0"/>
                  </a:moveTo>
                  <a:lnTo>
                    <a:pt x="56230" y="3056"/>
                  </a:lnTo>
                  <a:lnTo>
                    <a:pt x="26966" y="11391"/>
                  </a:lnTo>
                  <a:lnTo>
                    <a:pt x="7235" y="23756"/>
                  </a:lnTo>
                  <a:lnTo>
                    <a:pt x="0" y="38900"/>
                  </a:lnTo>
                  <a:lnTo>
                    <a:pt x="7235" y="54030"/>
                  </a:lnTo>
                  <a:lnTo>
                    <a:pt x="26966" y="66392"/>
                  </a:lnTo>
                  <a:lnTo>
                    <a:pt x="56230" y="74729"/>
                  </a:lnTo>
                  <a:lnTo>
                    <a:pt x="92062" y="77787"/>
                  </a:lnTo>
                  <a:lnTo>
                    <a:pt x="127896" y="74729"/>
                  </a:lnTo>
                  <a:lnTo>
                    <a:pt x="157164" y="66392"/>
                  </a:lnTo>
                  <a:lnTo>
                    <a:pt x="176899" y="54030"/>
                  </a:lnTo>
                  <a:lnTo>
                    <a:pt x="184137" y="38900"/>
                  </a:lnTo>
                  <a:lnTo>
                    <a:pt x="176899" y="23756"/>
                  </a:lnTo>
                  <a:lnTo>
                    <a:pt x="157164" y="11391"/>
                  </a:lnTo>
                  <a:lnTo>
                    <a:pt x="127896" y="3056"/>
                  </a:lnTo>
                  <a:lnTo>
                    <a:pt x="92062" y="0"/>
                  </a:lnTo>
                  <a:close/>
                </a:path>
              </a:pathLst>
            </a:custGeom>
            <a:solidFill>
              <a:srgbClr val="119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190513" y="3887645"/>
              <a:ext cx="502284" cy="212090"/>
            </a:xfrm>
            <a:custGeom>
              <a:avLst/>
              <a:gdLst/>
              <a:ahLst/>
              <a:cxnLst/>
              <a:rect l="l" t="t" r="r" b="b"/>
              <a:pathLst>
                <a:path w="502285" h="212089">
                  <a:moveTo>
                    <a:pt x="501738" y="105994"/>
                  </a:moveTo>
                  <a:lnTo>
                    <a:pt x="467493" y="159465"/>
                  </a:lnTo>
                  <a:lnTo>
                    <a:pt x="428269" y="180914"/>
                  </a:lnTo>
                  <a:lnTo>
                    <a:pt x="377497" y="197488"/>
                  </a:lnTo>
                  <a:lnTo>
                    <a:pt x="317565" y="208175"/>
                  </a:lnTo>
                  <a:lnTo>
                    <a:pt x="250863" y="211963"/>
                  </a:lnTo>
                  <a:lnTo>
                    <a:pt x="184179" y="208175"/>
                  </a:lnTo>
                  <a:lnTo>
                    <a:pt x="124254" y="197488"/>
                  </a:lnTo>
                  <a:lnTo>
                    <a:pt x="73482" y="180914"/>
                  </a:lnTo>
                  <a:lnTo>
                    <a:pt x="34253" y="159465"/>
                  </a:lnTo>
                  <a:lnTo>
                    <a:pt x="0" y="105994"/>
                  </a:lnTo>
                  <a:lnTo>
                    <a:pt x="8962" y="77827"/>
                  </a:lnTo>
                  <a:lnTo>
                    <a:pt x="73482" y="31056"/>
                  </a:lnTo>
                  <a:lnTo>
                    <a:pt x="124254" y="14478"/>
                  </a:lnTo>
                  <a:lnTo>
                    <a:pt x="184179" y="3788"/>
                  </a:lnTo>
                  <a:lnTo>
                    <a:pt x="250863" y="0"/>
                  </a:lnTo>
                  <a:lnTo>
                    <a:pt x="317565" y="3788"/>
                  </a:lnTo>
                  <a:lnTo>
                    <a:pt x="377497" y="14478"/>
                  </a:lnTo>
                  <a:lnTo>
                    <a:pt x="428269" y="31056"/>
                  </a:lnTo>
                  <a:lnTo>
                    <a:pt x="467493" y="52510"/>
                  </a:lnTo>
                  <a:lnTo>
                    <a:pt x="501738" y="105994"/>
                  </a:lnTo>
                  <a:close/>
                </a:path>
              </a:pathLst>
            </a:custGeom>
            <a:ln w="14998">
              <a:solidFill>
                <a:srgbClr val="00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450858" y="4599685"/>
              <a:ext cx="1763877" cy="327431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67556" y="2602628"/>
              <a:ext cx="0" cy="2326005"/>
            </a:xfrm>
            <a:custGeom>
              <a:avLst/>
              <a:gdLst/>
              <a:ahLst/>
              <a:cxnLst/>
              <a:rect l="l" t="t" r="r" b="b"/>
              <a:pathLst>
                <a:path h="2326004">
                  <a:moveTo>
                    <a:pt x="0" y="0"/>
                  </a:moveTo>
                  <a:lnTo>
                    <a:pt x="0" y="2325624"/>
                  </a:lnTo>
                </a:path>
              </a:pathLst>
            </a:custGeom>
            <a:ln w="3175">
              <a:solidFill>
                <a:srgbClr val="F1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 flipH="1">
              <a:off x="2429881" y="2602629"/>
              <a:ext cx="37674" cy="1369582"/>
            </a:xfrm>
            <a:custGeom>
              <a:avLst/>
              <a:gdLst/>
              <a:ahLst/>
              <a:cxnLst/>
              <a:rect l="l" t="t" r="r" b="b"/>
              <a:pathLst>
                <a:path h="2326004">
                  <a:moveTo>
                    <a:pt x="0" y="0"/>
                  </a:moveTo>
                  <a:lnTo>
                    <a:pt x="0" y="2325624"/>
                  </a:lnTo>
                </a:path>
              </a:pathLst>
            </a:custGeom>
            <a:ln w="32004">
              <a:solidFill>
                <a:srgbClr val="1198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63797" y="1266592"/>
              <a:ext cx="264795" cy="386080"/>
            </a:xfrm>
            <a:custGeom>
              <a:avLst/>
              <a:gdLst/>
              <a:ahLst/>
              <a:cxnLst/>
              <a:rect l="l" t="t" r="r" b="b"/>
              <a:pathLst>
                <a:path w="264795" h="386080">
                  <a:moveTo>
                    <a:pt x="261636" y="82461"/>
                  </a:moveTo>
                  <a:lnTo>
                    <a:pt x="114211" y="82461"/>
                  </a:lnTo>
                  <a:lnTo>
                    <a:pt x="138794" y="83756"/>
                  </a:lnTo>
                  <a:lnTo>
                    <a:pt x="153439" y="87836"/>
                  </a:lnTo>
                  <a:lnTo>
                    <a:pt x="160500" y="94987"/>
                  </a:lnTo>
                  <a:lnTo>
                    <a:pt x="162331" y="105498"/>
                  </a:lnTo>
                  <a:lnTo>
                    <a:pt x="161003" y="114740"/>
                  </a:lnTo>
                  <a:lnTo>
                    <a:pt x="154009" y="124126"/>
                  </a:lnTo>
                  <a:lnTo>
                    <a:pt x="136838" y="138413"/>
                  </a:lnTo>
                  <a:lnTo>
                    <a:pt x="60934" y="195122"/>
                  </a:lnTo>
                  <a:lnTo>
                    <a:pt x="36288" y="218120"/>
                  </a:lnTo>
                  <a:lnTo>
                    <a:pt x="17022" y="246975"/>
                  </a:lnTo>
                  <a:lnTo>
                    <a:pt x="4479" y="281399"/>
                  </a:lnTo>
                  <a:lnTo>
                    <a:pt x="0" y="321106"/>
                  </a:lnTo>
                  <a:lnTo>
                    <a:pt x="0" y="381012"/>
                  </a:lnTo>
                  <a:lnTo>
                    <a:pt x="4597" y="385622"/>
                  </a:lnTo>
                  <a:lnTo>
                    <a:pt x="254507" y="385622"/>
                  </a:lnTo>
                  <a:lnTo>
                    <a:pt x="259130" y="381012"/>
                  </a:lnTo>
                  <a:lnTo>
                    <a:pt x="259130" y="302666"/>
                  </a:lnTo>
                  <a:lnTo>
                    <a:pt x="254507" y="298056"/>
                  </a:lnTo>
                  <a:lnTo>
                    <a:pt x="94221" y="298056"/>
                  </a:lnTo>
                  <a:lnTo>
                    <a:pt x="94221" y="296519"/>
                  </a:lnTo>
                  <a:lnTo>
                    <a:pt x="100439" y="276357"/>
                  </a:lnTo>
                  <a:lnTo>
                    <a:pt x="117074" y="258497"/>
                  </a:lnTo>
                  <a:lnTo>
                    <a:pt x="141102" y="241210"/>
                  </a:lnTo>
                  <a:lnTo>
                    <a:pt x="169494" y="222770"/>
                  </a:lnTo>
                  <a:lnTo>
                    <a:pt x="210985" y="195122"/>
                  </a:lnTo>
                  <a:lnTo>
                    <a:pt x="233863" y="176592"/>
                  </a:lnTo>
                  <a:lnTo>
                    <a:pt x="250739" y="154795"/>
                  </a:lnTo>
                  <a:lnTo>
                    <a:pt x="261180" y="129734"/>
                  </a:lnTo>
                  <a:lnTo>
                    <a:pt x="264756" y="101409"/>
                  </a:lnTo>
                  <a:lnTo>
                    <a:pt x="261636" y="82461"/>
                  </a:lnTo>
                  <a:close/>
                </a:path>
                <a:path w="264795" h="386080">
                  <a:moveTo>
                    <a:pt x="129044" y="0"/>
                  </a:moveTo>
                  <a:lnTo>
                    <a:pt x="67013" y="5445"/>
                  </a:lnTo>
                  <a:lnTo>
                    <a:pt x="13830" y="18948"/>
                  </a:lnTo>
                  <a:lnTo>
                    <a:pt x="4089" y="23063"/>
                  </a:lnTo>
                  <a:lnTo>
                    <a:pt x="4089" y="83997"/>
                  </a:lnTo>
                  <a:lnTo>
                    <a:pt x="8191" y="88607"/>
                  </a:lnTo>
                  <a:lnTo>
                    <a:pt x="14325" y="88607"/>
                  </a:lnTo>
                  <a:lnTo>
                    <a:pt x="64077" y="84572"/>
                  </a:lnTo>
                  <a:lnTo>
                    <a:pt x="89456" y="83060"/>
                  </a:lnTo>
                  <a:lnTo>
                    <a:pt x="114211" y="82461"/>
                  </a:lnTo>
                  <a:lnTo>
                    <a:pt x="261636" y="82461"/>
                  </a:lnTo>
                  <a:lnTo>
                    <a:pt x="257451" y="57044"/>
                  </a:lnTo>
                  <a:lnTo>
                    <a:pt x="233967" y="25353"/>
                  </a:lnTo>
                  <a:lnTo>
                    <a:pt x="191949" y="6338"/>
                  </a:lnTo>
                  <a:lnTo>
                    <a:pt x="129044" y="0"/>
                  </a:lnTo>
                  <a:close/>
                </a:path>
              </a:pathLst>
            </a:custGeom>
            <a:solidFill>
              <a:srgbClr val="27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70011" y="1266611"/>
              <a:ext cx="285115" cy="390525"/>
            </a:xfrm>
            <a:custGeom>
              <a:avLst/>
              <a:gdLst/>
              <a:ahLst/>
              <a:cxnLst/>
              <a:rect l="l" t="t" r="r" b="b"/>
              <a:pathLst>
                <a:path w="285115" h="390525">
                  <a:moveTo>
                    <a:pt x="142341" y="0"/>
                  </a:moveTo>
                  <a:lnTo>
                    <a:pt x="100149" y="4416"/>
                  </a:lnTo>
                  <a:lnTo>
                    <a:pt x="36990" y="40898"/>
                  </a:lnTo>
                  <a:lnTo>
                    <a:pt x="16648" y="73735"/>
                  </a:lnTo>
                  <a:lnTo>
                    <a:pt x="4214" y="116815"/>
                  </a:lnTo>
                  <a:lnTo>
                    <a:pt x="0" y="170522"/>
                  </a:lnTo>
                  <a:lnTo>
                    <a:pt x="0" y="220192"/>
                  </a:lnTo>
                  <a:lnTo>
                    <a:pt x="4214" y="273863"/>
                  </a:lnTo>
                  <a:lnTo>
                    <a:pt x="16648" y="316851"/>
                  </a:lnTo>
                  <a:lnTo>
                    <a:pt x="36990" y="349569"/>
                  </a:lnTo>
                  <a:lnTo>
                    <a:pt x="100149" y="385840"/>
                  </a:lnTo>
                  <a:lnTo>
                    <a:pt x="142341" y="390220"/>
                  </a:lnTo>
                  <a:lnTo>
                    <a:pt x="184540" y="385840"/>
                  </a:lnTo>
                  <a:lnTo>
                    <a:pt x="219767" y="372427"/>
                  </a:lnTo>
                  <a:lnTo>
                    <a:pt x="247710" y="349569"/>
                  </a:lnTo>
                  <a:lnTo>
                    <a:pt x="268056" y="316851"/>
                  </a:lnTo>
                  <a:lnTo>
                    <a:pt x="272167" y="302641"/>
                  </a:lnTo>
                  <a:lnTo>
                    <a:pt x="142341" y="302641"/>
                  </a:lnTo>
                  <a:lnTo>
                    <a:pt x="127137" y="299479"/>
                  </a:lnTo>
                  <a:lnTo>
                    <a:pt x="115146" y="287339"/>
                  </a:lnTo>
                  <a:lnTo>
                    <a:pt x="107281" y="262237"/>
                  </a:lnTo>
                  <a:lnTo>
                    <a:pt x="104457" y="220192"/>
                  </a:lnTo>
                  <a:lnTo>
                    <a:pt x="104457" y="170522"/>
                  </a:lnTo>
                  <a:lnTo>
                    <a:pt x="107281" y="128477"/>
                  </a:lnTo>
                  <a:lnTo>
                    <a:pt x="115146" y="103376"/>
                  </a:lnTo>
                  <a:lnTo>
                    <a:pt x="127137" y="91236"/>
                  </a:lnTo>
                  <a:lnTo>
                    <a:pt x="142341" y="88074"/>
                  </a:lnTo>
                  <a:lnTo>
                    <a:pt x="272196" y="88074"/>
                  </a:lnTo>
                  <a:lnTo>
                    <a:pt x="268056" y="73735"/>
                  </a:lnTo>
                  <a:lnTo>
                    <a:pt x="247710" y="40898"/>
                  </a:lnTo>
                  <a:lnTo>
                    <a:pt x="219767" y="17920"/>
                  </a:lnTo>
                  <a:lnTo>
                    <a:pt x="184540" y="4416"/>
                  </a:lnTo>
                  <a:lnTo>
                    <a:pt x="142341" y="0"/>
                  </a:lnTo>
                  <a:close/>
                </a:path>
                <a:path w="285115" h="390525">
                  <a:moveTo>
                    <a:pt x="272196" y="88074"/>
                  </a:moveTo>
                  <a:lnTo>
                    <a:pt x="142341" y="88074"/>
                  </a:lnTo>
                  <a:lnTo>
                    <a:pt x="157560" y="91236"/>
                  </a:lnTo>
                  <a:lnTo>
                    <a:pt x="169559" y="103376"/>
                  </a:lnTo>
                  <a:lnTo>
                    <a:pt x="177426" y="128477"/>
                  </a:lnTo>
                  <a:lnTo>
                    <a:pt x="180251" y="170522"/>
                  </a:lnTo>
                  <a:lnTo>
                    <a:pt x="180251" y="220192"/>
                  </a:lnTo>
                  <a:lnTo>
                    <a:pt x="177426" y="262237"/>
                  </a:lnTo>
                  <a:lnTo>
                    <a:pt x="169559" y="287339"/>
                  </a:lnTo>
                  <a:lnTo>
                    <a:pt x="157560" y="299479"/>
                  </a:lnTo>
                  <a:lnTo>
                    <a:pt x="142341" y="302641"/>
                  </a:lnTo>
                  <a:lnTo>
                    <a:pt x="272167" y="302641"/>
                  </a:lnTo>
                  <a:lnTo>
                    <a:pt x="280493" y="273863"/>
                  </a:lnTo>
                  <a:lnTo>
                    <a:pt x="284708" y="220192"/>
                  </a:lnTo>
                  <a:lnTo>
                    <a:pt x="284708" y="170522"/>
                  </a:lnTo>
                  <a:lnTo>
                    <a:pt x="280493" y="116815"/>
                  </a:lnTo>
                  <a:lnTo>
                    <a:pt x="272196" y="88074"/>
                  </a:lnTo>
                  <a:close/>
                </a:path>
              </a:pathLst>
            </a:custGeom>
            <a:solidFill>
              <a:srgbClr val="27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13056" y="1271723"/>
              <a:ext cx="169545" cy="381000"/>
            </a:xfrm>
            <a:custGeom>
              <a:avLst/>
              <a:gdLst/>
              <a:ahLst/>
              <a:cxnLst/>
              <a:rect l="l" t="t" r="r" b="b"/>
              <a:pathLst>
                <a:path w="169545" h="381000">
                  <a:moveTo>
                    <a:pt x="169506" y="103454"/>
                  </a:moveTo>
                  <a:lnTo>
                    <a:pt x="66065" y="103454"/>
                  </a:lnTo>
                  <a:lnTo>
                    <a:pt x="66065" y="375881"/>
                  </a:lnTo>
                  <a:lnTo>
                    <a:pt x="70675" y="380491"/>
                  </a:lnTo>
                  <a:lnTo>
                    <a:pt x="165404" y="380491"/>
                  </a:lnTo>
                  <a:lnTo>
                    <a:pt x="169506" y="375881"/>
                  </a:lnTo>
                  <a:lnTo>
                    <a:pt x="169506" y="103454"/>
                  </a:lnTo>
                  <a:close/>
                </a:path>
                <a:path w="169545" h="381000">
                  <a:moveTo>
                    <a:pt x="165404" y="0"/>
                  </a:moveTo>
                  <a:lnTo>
                    <a:pt x="96278" y="0"/>
                  </a:lnTo>
                  <a:lnTo>
                    <a:pt x="92697" y="507"/>
                  </a:lnTo>
                  <a:lnTo>
                    <a:pt x="89115" y="2044"/>
                  </a:lnTo>
                  <a:lnTo>
                    <a:pt x="1536" y="40957"/>
                  </a:lnTo>
                  <a:lnTo>
                    <a:pt x="0" y="43014"/>
                  </a:lnTo>
                  <a:lnTo>
                    <a:pt x="0" y="124434"/>
                  </a:lnTo>
                  <a:lnTo>
                    <a:pt x="1536" y="126491"/>
                  </a:lnTo>
                  <a:lnTo>
                    <a:pt x="6654" y="126491"/>
                  </a:lnTo>
                  <a:lnTo>
                    <a:pt x="8699" y="125971"/>
                  </a:lnTo>
                  <a:lnTo>
                    <a:pt x="66065" y="103454"/>
                  </a:lnTo>
                  <a:lnTo>
                    <a:pt x="169506" y="103454"/>
                  </a:lnTo>
                  <a:lnTo>
                    <a:pt x="169506" y="4089"/>
                  </a:lnTo>
                  <a:lnTo>
                    <a:pt x="165404" y="0"/>
                  </a:lnTo>
                  <a:close/>
                </a:path>
              </a:pathLst>
            </a:custGeom>
            <a:solidFill>
              <a:srgbClr val="27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375050" y="1271713"/>
              <a:ext cx="255270" cy="381000"/>
            </a:xfrm>
            <a:custGeom>
              <a:avLst/>
              <a:gdLst/>
              <a:ahLst/>
              <a:cxnLst/>
              <a:rect l="l" t="t" r="r" b="b"/>
              <a:pathLst>
                <a:path w="255270" h="381000">
                  <a:moveTo>
                    <a:pt x="248894" y="0"/>
                  </a:moveTo>
                  <a:lnTo>
                    <a:pt x="5143" y="0"/>
                  </a:lnTo>
                  <a:lnTo>
                    <a:pt x="0" y="4102"/>
                  </a:lnTo>
                  <a:lnTo>
                    <a:pt x="0" y="78879"/>
                  </a:lnTo>
                  <a:lnTo>
                    <a:pt x="5143" y="82969"/>
                  </a:lnTo>
                  <a:lnTo>
                    <a:pt x="138772" y="82969"/>
                  </a:lnTo>
                  <a:lnTo>
                    <a:pt x="141846" y="83985"/>
                  </a:lnTo>
                  <a:lnTo>
                    <a:pt x="141846" y="86042"/>
                  </a:lnTo>
                  <a:lnTo>
                    <a:pt x="8204" y="369227"/>
                  </a:lnTo>
                  <a:lnTo>
                    <a:pt x="7162" y="371284"/>
                  </a:lnTo>
                  <a:lnTo>
                    <a:pt x="7162" y="376910"/>
                  </a:lnTo>
                  <a:lnTo>
                    <a:pt x="11264" y="380504"/>
                  </a:lnTo>
                  <a:lnTo>
                    <a:pt x="111137" y="380504"/>
                  </a:lnTo>
                  <a:lnTo>
                    <a:pt x="114223" y="376402"/>
                  </a:lnTo>
                  <a:lnTo>
                    <a:pt x="116776" y="370255"/>
                  </a:lnTo>
                  <a:lnTo>
                    <a:pt x="247865" y="83477"/>
                  </a:lnTo>
                  <a:lnTo>
                    <a:pt x="251447" y="75806"/>
                  </a:lnTo>
                  <a:lnTo>
                    <a:pt x="255028" y="68630"/>
                  </a:lnTo>
                  <a:lnTo>
                    <a:pt x="255028" y="5651"/>
                  </a:lnTo>
                  <a:lnTo>
                    <a:pt x="248894" y="0"/>
                  </a:lnTo>
                  <a:close/>
                </a:path>
              </a:pathLst>
            </a:custGeom>
            <a:solidFill>
              <a:srgbClr val="27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857411" y="1380115"/>
              <a:ext cx="100965" cy="226060"/>
            </a:xfrm>
            <a:custGeom>
              <a:avLst/>
              <a:gdLst/>
              <a:ahLst/>
              <a:cxnLst/>
              <a:rect l="l" t="t" r="r" b="b"/>
              <a:pathLst>
                <a:path w="100964" h="226059">
                  <a:moveTo>
                    <a:pt x="100558" y="61366"/>
                  </a:moveTo>
                  <a:lnTo>
                    <a:pt x="39204" y="61366"/>
                  </a:lnTo>
                  <a:lnTo>
                    <a:pt x="39204" y="222999"/>
                  </a:lnTo>
                  <a:lnTo>
                    <a:pt x="41922" y="225729"/>
                  </a:lnTo>
                  <a:lnTo>
                    <a:pt x="98120" y="225729"/>
                  </a:lnTo>
                  <a:lnTo>
                    <a:pt x="100558" y="222999"/>
                  </a:lnTo>
                  <a:lnTo>
                    <a:pt x="100558" y="61366"/>
                  </a:lnTo>
                  <a:close/>
                </a:path>
                <a:path w="100964" h="226059">
                  <a:moveTo>
                    <a:pt x="98120" y="0"/>
                  </a:moveTo>
                  <a:lnTo>
                    <a:pt x="57111" y="0"/>
                  </a:lnTo>
                  <a:lnTo>
                    <a:pt x="54991" y="317"/>
                  </a:lnTo>
                  <a:lnTo>
                    <a:pt x="52870" y="1219"/>
                  </a:lnTo>
                  <a:lnTo>
                    <a:pt x="914" y="24307"/>
                  </a:lnTo>
                  <a:lnTo>
                    <a:pt x="0" y="25514"/>
                  </a:lnTo>
                  <a:lnTo>
                    <a:pt x="0" y="73825"/>
                  </a:lnTo>
                  <a:lnTo>
                    <a:pt x="914" y="75044"/>
                  </a:lnTo>
                  <a:lnTo>
                    <a:pt x="3937" y="75044"/>
                  </a:lnTo>
                  <a:lnTo>
                    <a:pt x="5168" y="74739"/>
                  </a:lnTo>
                  <a:lnTo>
                    <a:pt x="39204" y="61366"/>
                  </a:lnTo>
                  <a:lnTo>
                    <a:pt x="100558" y="61366"/>
                  </a:lnTo>
                  <a:lnTo>
                    <a:pt x="100558" y="2438"/>
                  </a:lnTo>
                  <a:lnTo>
                    <a:pt x="98120" y="0"/>
                  </a:lnTo>
                  <a:close/>
                </a:path>
              </a:pathLst>
            </a:custGeom>
            <a:solidFill>
              <a:srgbClr val="EE32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31155" y="1377087"/>
              <a:ext cx="165735" cy="231775"/>
            </a:xfrm>
            <a:custGeom>
              <a:avLst/>
              <a:gdLst/>
              <a:ahLst/>
              <a:cxnLst/>
              <a:rect l="l" t="t" r="r" b="b"/>
              <a:pathLst>
                <a:path w="165735" h="231775">
                  <a:moveTo>
                    <a:pt x="17614" y="178028"/>
                  </a:moveTo>
                  <a:lnTo>
                    <a:pt x="12750" y="178028"/>
                  </a:lnTo>
                  <a:lnTo>
                    <a:pt x="10629" y="180149"/>
                  </a:lnTo>
                  <a:lnTo>
                    <a:pt x="10629" y="219951"/>
                  </a:lnTo>
                  <a:lnTo>
                    <a:pt x="11849" y="222072"/>
                  </a:lnTo>
                  <a:lnTo>
                    <a:pt x="61024" y="230806"/>
                  </a:lnTo>
                  <a:lnTo>
                    <a:pt x="80810" y="231482"/>
                  </a:lnTo>
                  <a:lnTo>
                    <a:pt x="114049" y="226880"/>
                  </a:lnTo>
                  <a:lnTo>
                    <a:pt x="140963" y="212196"/>
                  </a:lnTo>
                  <a:lnTo>
                    <a:pt x="158991" y="186118"/>
                  </a:lnTo>
                  <a:lnTo>
                    <a:pt x="159641" y="182283"/>
                  </a:lnTo>
                  <a:lnTo>
                    <a:pt x="72008" y="182283"/>
                  </a:lnTo>
                  <a:lnTo>
                    <a:pt x="57953" y="181916"/>
                  </a:lnTo>
                  <a:lnTo>
                    <a:pt x="43445" y="180951"/>
                  </a:lnTo>
                  <a:lnTo>
                    <a:pt x="29619" y="179588"/>
                  </a:lnTo>
                  <a:lnTo>
                    <a:pt x="17614" y="178028"/>
                  </a:lnTo>
                  <a:close/>
                </a:path>
                <a:path w="165735" h="231775">
                  <a:moveTo>
                    <a:pt x="165569" y="145529"/>
                  </a:moveTo>
                  <a:lnTo>
                    <a:pt x="105117" y="145529"/>
                  </a:lnTo>
                  <a:lnTo>
                    <a:pt x="105020" y="148551"/>
                  </a:lnTo>
                  <a:lnTo>
                    <a:pt x="103745" y="164591"/>
                  </a:lnTo>
                  <a:lnTo>
                    <a:pt x="98698" y="175294"/>
                  </a:lnTo>
                  <a:lnTo>
                    <a:pt x="88583" y="180754"/>
                  </a:lnTo>
                  <a:lnTo>
                    <a:pt x="72008" y="182283"/>
                  </a:lnTo>
                  <a:lnTo>
                    <a:pt x="159641" y="182283"/>
                  </a:lnTo>
                  <a:lnTo>
                    <a:pt x="165542" y="147493"/>
                  </a:lnTo>
                  <a:lnTo>
                    <a:pt x="165569" y="145529"/>
                  </a:lnTo>
                  <a:close/>
                </a:path>
                <a:path w="165735" h="231775">
                  <a:moveTo>
                    <a:pt x="82334" y="0"/>
                  </a:moveTo>
                  <a:lnTo>
                    <a:pt x="46527" y="5534"/>
                  </a:lnTo>
                  <a:lnTo>
                    <a:pt x="20774" y="21266"/>
                  </a:lnTo>
                  <a:lnTo>
                    <a:pt x="5217" y="45884"/>
                  </a:lnTo>
                  <a:lnTo>
                    <a:pt x="0" y="78079"/>
                  </a:lnTo>
                  <a:lnTo>
                    <a:pt x="0" y="81419"/>
                  </a:lnTo>
                  <a:lnTo>
                    <a:pt x="4574" y="113442"/>
                  </a:lnTo>
                  <a:lnTo>
                    <a:pt x="18376" y="134126"/>
                  </a:lnTo>
                  <a:lnTo>
                    <a:pt x="41523" y="145240"/>
                  </a:lnTo>
                  <a:lnTo>
                    <a:pt x="74129" y="148551"/>
                  </a:lnTo>
                  <a:lnTo>
                    <a:pt x="81879" y="148249"/>
                  </a:lnTo>
                  <a:lnTo>
                    <a:pt x="90766" y="147493"/>
                  </a:lnTo>
                  <a:lnTo>
                    <a:pt x="99083" y="146510"/>
                  </a:lnTo>
                  <a:lnTo>
                    <a:pt x="105117" y="145529"/>
                  </a:lnTo>
                  <a:lnTo>
                    <a:pt x="165569" y="145529"/>
                  </a:lnTo>
                  <a:lnTo>
                    <a:pt x="165569" y="106324"/>
                  </a:lnTo>
                  <a:lnTo>
                    <a:pt x="83858" y="106324"/>
                  </a:lnTo>
                  <a:lnTo>
                    <a:pt x="73635" y="105409"/>
                  </a:lnTo>
                  <a:lnTo>
                    <a:pt x="66346" y="101844"/>
                  </a:lnTo>
                  <a:lnTo>
                    <a:pt x="61939" y="94280"/>
                  </a:lnTo>
                  <a:lnTo>
                    <a:pt x="60464" y="81419"/>
                  </a:lnTo>
                  <a:lnTo>
                    <a:pt x="60464" y="78079"/>
                  </a:lnTo>
                  <a:lnTo>
                    <a:pt x="62086" y="62292"/>
                  </a:lnTo>
                  <a:lnTo>
                    <a:pt x="66613" y="52746"/>
                  </a:lnTo>
                  <a:lnTo>
                    <a:pt x="73532" y="48043"/>
                  </a:lnTo>
                  <a:lnTo>
                    <a:pt x="82334" y="46786"/>
                  </a:lnTo>
                  <a:lnTo>
                    <a:pt x="159015" y="46786"/>
                  </a:lnTo>
                  <a:lnTo>
                    <a:pt x="143659" y="21758"/>
                  </a:lnTo>
                  <a:lnTo>
                    <a:pt x="117510" y="5510"/>
                  </a:lnTo>
                  <a:lnTo>
                    <a:pt x="82334" y="0"/>
                  </a:lnTo>
                  <a:close/>
                </a:path>
                <a:path w="165735" h="231775">
                  <a:moveTo>
                    <a:pt x="159015" y="46786"/>
                  </a:moveTo>
                  <a:lnTo>
                    <a:pt x="82334" y="46786"/>
                  </a:lnTo>
                  <a:lnTo>
                    <a:pt x="92939" y="48276"/>
                  </a:lnTo>
                  <a:lnTo>
                    <a:pt x="99988" y="53924"/>
                  </a:lnTo>
                  <a:lnTo>
                    <a:pt x="103906" y="65496"/>
                  </a:lnTo>
                  <a:lnTo>
                    <a:pt x="105117" y="84759"/>
                  </a:lnTo>
                  <a:lnTo>
                    <a:pt x="105117" y="104508"/>
                  </a:lnTo>
                  <a:lnTo>
                    <a:pt x="99826" y="105422"/>
                  </a:lnTo>
                  <a:lnTo>
                    <a:pt x="91147" y="106324"/>
                  </a:lnTo>
                  <a:lnTo>
                    <a:pt x="165569" y="106324"/>
                  </a:lnTo>
                  <a:lnTo>
                    <a:pt x="165569" y="84759"/>
                  </a:lnTo>
                  <a:lnTo>
                    <a:pt x="159954" y="48316"/>
                  </a:lnTo>
                  <a:lnTo>
                    <a:pt x="159015" y="46786"/>
                  </a:lnTo>
                  <a:close/>
                </a:path>
              </a:pathLst>
            </a:custGeom>
            <a:solidFill>
              <a:srgbClr val="EE32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216448" y="1377090"/>
              <a:ext cx="170180" cy="231775"/>
            </a:xfrm>
            <a:custGeom>
              <a:avLst/>
              <a:gdLst/>
              <a:ahLst/>
              <a:cxnLst/>
              <a:rect l="l" t="t" r="r" b="b"/>
              <a:pathLst>
                <a:path w="170179" h="231775">
                  <a:moveTo>
                    <a:pt x="86880" y="0"/>
                  </a:moveTo>
                  <a:lnTo>
                    <a:pt x="83248" y="0"/>
                  </a:lnTo>
                  <a:lnTo>
                    <a:pt x="47355" y="4179"/>
                  </a:lnTo>
                  <a:lnTo>
                    <a:pt x="21721" y="16360"/>
                  </a:lnTo>
                  <a:lnTo>
                    <a:pt x="6344" y="36004"/>
                  </a:lnTo>
                  <a:lnTo>
                    <a:pt x="1219" y="62572"/>
                  </a:lnTo>
                  <a:lnTo>
                    <a:pt x="1219" y="68033"/>
                  </a:lnTo>
                  <a:lnTo>
                    <a:pt x="2817" y="81926"/>
                  </a:lnTo>
                  <a:lnTo>
                    <a:pt x="7405" y="93678"/>
                  </a:lnTo>
                  <a:lnTo>
                    <a:pt x="14672" y="103549"/>
                  </a:lnTo>
                  <a:lnTo>
                    <a:pt x="24307" y="111798"/>
                  </a:lnTo>
                  <a:lnTo>
                    <a:pt x="14230" y="121208"/>
                  </a:lnTo>
                  <a:lnTo>
                    <a:pt x="6572" y="132448"/>
                  </a:lnTo>
                  <a:lnTo>
                    <a:pt x="1704" y="145287"/>
                  </a:lnTo>
                  <a:lnTo>
                    <a:pt x="0" y="159499"/>
                  </a:lnTo>
                  <a:lnTo>
                    <a:pt x="0" y="164350"/>
                  </a:lnTo>
                  <a:lnTo>
                    <a:pt x="5360" y="191754"/>
                  </a:lnTo>
                  <a:lnTo>
                    <a:pt x="21231" y="212952"/>
                  </a:lnTo>
                  <a:lnTo>
                    <a:pt x="47298" y="226631"/>
                  </a:lnTo>
                  <a:lnTo>
                    <a:pt x="83248" y="231482"/>
                  </a:lnTo>
                  <a:lnTo>
                    <a:pt x="86880" y="231482"/>
                  </a:lnTo>
                  <a:lnTo>
                    <a:pt x="122835" y="226631"/>
                  </a:lnTo>
                  <a:lnTo>
                    <a:pt x="148902" y="212952"/>
                  </a:lnTo>
                  <a:lnTo>
                    <a:pt x="164770" y="191754"/>
                  </a:lnTo>
                  <a:lnTo>
                    <a:pt x="165793" y="186524"/>
                  </a:lnTo>
                  <a:lnTo>
                    <a:pt x="83248" y="186524"/>
                  </a:lnTo>
                  <a:lnTo>
                    <a:pt x="73137" y="184683"/>
                  </a:lnTo>
                  <a:lnTo>
                    <a:pt x="65703" y="179538"/>
                  </a:lnTo>
                  <a:lnTo>
                    <a:pt x="61117" y="171656"/>
                  </a:lnTo>
                  <a:lnTo>
                    <a:pt x="59550" y="161607"/>
                  </a:lnTo>
                  <a:lnTo>
                    <a:pt x="59550" y="158267"/>
                  </a:lnTo>
                  <a:lnTo>
                    <a:pt x="60791" y="148616"/>
                  </a:lnTo>
                  <a:lnTo>
                    <a:pt x="64706" y="140695"/>
                  </a:lnTo>
                  <a:lnTo>
                    <a:pt x="71583" y="135334"/>
                  </a:lnTo>
                  <a:lnTo>
                    <a:pt x="81711" y="133362"/>
                  </a:lnTo>
                  <a:lnTo>
                    <a:pt x="163905" y="133362"/>
                  </a:lnTo>
                  <a:lnTo>
                    <a:pt x="163558" y="132448"/>
                  </a:lnTo>
                  <a:lnTo>
                    <a:pt x="155904" y="121208"/>
                  </a:lnTo>
                  <a:lnTo>
                    <a:pt x="145834" y="111798"/>
                  </a:lnTo>
                  <a:lnTo>
                    <a:pt x="155461" y="103549"/>
                  </a:lnTo>
                  <a:lnTo>
                    <a:pt x="162725" y="93678"/>
                  </a:lnTo>
                  <a:lnTo>
                    <a:pt x="163603" y="91427"/>
                  </a:lnTo>
                  <a:lnTo>
                    <a:pt x="81711" y="91427"/>
                  </a:lnTo>
                  <a:lnTo>
                    <a:pt x="72360" y="89936"/>
                  </a:lnTo>
                  <a:lnTo>
                    <a:pt x="65397" y="85655"/>
                  </a:lnTo>
                  <a:lnTo>
                    <a:pt x="61050" y="78868"/>
                  </a:lnTo>
                  <a:lnTo>
                    <a:pt x="59550" y="69862"/>
                  </a:lnTo>
                  <a:lnTo>
                    <a:pt x="59550" y="68033"/>
                  </a:lnTo>
                  <a:lnTo>
                    <a:pt x="60774" y="59306"/>
                  </a:lnTo>
                  <a:lnTo>
                    <a:pt x="64789" y="51942"/>
                  </a:lnTo>
                  <a:lnTo>
                    <a:pt x="72109" y="46856"/>
                  </a:lnTo>
                  <a:lnTo>
                    <a:pt x="83248" y="44957"/>
                  </a:lnTo>
                  <a:lnTo>
                    <a:pt x="165483" y="44957"/>
                  </a:lnTo>
                  <a:lnTo>
                    <a:pt x="163742" y="36004"/>
                  </a:lnTo>
                  <a:lnTo>
                    <a:pt x="148293" y="16360"/>
                  </a:lnTo>
                  <a:lnTo>
                    <a:pt x="122645" y="4179"/>
                  </a:lnTo>
                  <a:lnTo>
                    <a:pt x="86880" y="0"/>
                  </a:lnTo>
                  <a:close/>
                </a:path>
                <a:path w="170179" h="231775">
                  <a:moveTo>
                    <a:pt x="163905" y="133362"/>
                  </a:moveTo>
                  <a:lnTo>
                    <a:pt x="88404" y="133362"/>
                  </a:lnTo>
                  <a:lnTo>
                    <a:pt x="98536" y="135375"/>
                  </a:lnTo>
                  <a:lnTo>
                    <a:pt x="105422" y="140804"/>
                  </a:lnTo>
                  <a:lnTo>
                    <a:pt x="109346" y="148739"/>
                  </a:lnTo>
                  <a:lnTo>
                    <a:pt x="110591" y="158267"/>
                  </a:lnTo>
                  <a:lnTo>
                    <a:pt x="110591" y="161607"/>
                  </a:lnTo>
                  <a:lnTo>
                    <a:pt x="109026" y="171656"/>
                  </a:lnTo>
                  <a:lnTo>
                    <a:pt x="104441" y="179538"/>
                  </a:lnTo>
                  <a:lnTo>
                    <a:pt x="97004" y="184683"/>
                  </a:lnTo>
                  <a:lnTo>
                    <a:pt x="86880" y="186524"/>
                  </a:lnTo>
                  <a:lnTo>
                    <a:pt x="165793" y="186524"/>
                  </a:lnTo>
                  <a:lnTo>
                    <a:pt x="170129" y="164350"/>
                  </a:lnTo>
                  <a:lnTo>
                    <a:pt x="170129" y="159499"/>
                  </a:lnTo>
                  <a:lnTo>
                    <a:pt x="168424" y="145287"/>
                  </a:lnTo>
                  <a:lnTo>
                    <a:pt x="163905" y="133362"/>
                  </a:lnTo>
                  <a:close/>
                </a:path>
                <a:path w="170179" h="231775">
                  <a:moveTo>
                    <a:pt x="165483" y="44957"/>
                  </a:moveTo>
                  <a:lnTo>
                    <a:pt x="86880" y="44957"/>
                  </a:lnTo>
                  <a:lnTo>
                    <a:pt x="98022" y="46899"/>
                  </a:lnTo>
                  <a:lnTo>
                    <a:pt x="105346" y="52057"/>
                  </a:lnTo>
                  <a:lnTo>
                    <a:pt x="109365" y="59434"/>
                  </a:lnTo>
                  <a:lnTo>
                    <a:pt x="110591" y="68033"/>
                  </a:lnTo>
                  <a:lnTo>
                    <a:pt x="110591" y="69862"/>
                  </a:lnTo>
                  <a:lnTo>
                    <a:pt x="109089" y="78868"/>
                  </a:lnTo>
                  <a:lnTo>
                    <a:pt x="104736" y="85655"/>
                  </a:lnTo>
                  <a:lnTo>
                    <a:pt x="97764" y="89936"/>
                  </a:lnTo>
                  <a:lnTo>
                    <a:pt x="88404" y="91427"/>
                  </a:lnTo>
                  <a:lnTo>
                    <a:pt x="163603" y="91427"/>
                  </a:lnTo>
                  <a:lnTo>
                    <a:pt x="167311" y="81926"/>
                  </a:lnTo>
                  <a:lnTo>
                    <a:pt x="168910" y="68033"/>
                  </a:lnTo>
                  <a:lnTo>
                    <a:pt x="168910" y="62572"/>
                  </a:lnTo>
                  <a:lnTo>
                    <a:pt x="165483" y="44957"/>
                  </a:lnTo>
                  <a:close/>
                </a:path>
              </a:pathLst>
            </a:custGeom>
            <a:solidFill>
              <a:srgbClr val="EE32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04783" y="1377083"/>
              <a:ext cx="168910" cy="231775"/>
            </a:xfrm>
            <a:custGeom>
              <a:avLst/>
              <a:gdLst/>
              <a:ahLst/>
              <a:cxnLst/>
              <a:rect l="l" t="t" r="r" b="b"/>
              <a:pathLst>
                <a:path w="168910" h="231775">
                  <a:moveTo>
                    <a:pt x="84454" y="0"/>
                  </a:moveTo>
                  <a:lnTo>
                    <a:pt x="48439" y="5940"/>
                  </a:lnTo>
                  <a:lnTo>
                    <a:pt x="21944" y="24271"/>
                  </a:lnTo>
                  <a:lnTo>
                    <a:pt x="5589" y="55758"/>
                  </a:lnTo>
                  <a:lnTo>
                    <a:pt x="0" y="101168"/>
                  </a:lnTo>
                  <a:lnTo>
                    <a:pt x="0" y="130632"/>
                  </a:lnTo>
                  <a:lnTo>
                    <a:pt x="5589" y="175999"/>
                  </a:lnTo>
                  <a:lnTo>
                    <a:pt x="21944" y="207381"/>
                  </a:lnTo>
                  <a:lnTo>
                    <a:pt x="48439" y="225604"/>
                  </a:lnTo>
                  <a:lnTo>
                    <a:pt x="84454" y="231495"/>
                  </a:lnTo>
                  <a:lnTo>
                    <a:pt x="120470" y="225604"/>
                  </a:lnTo>
                  <a:lnTo>
                    <a:pt x="146965" y="207381"/>
                  </a:lnTo>
                  <a:lnTo>
                    <a:pt x="161468" y="179552"/>
                  </a:lnTo>
                  <a:lnTo>
                    <a:pt x="84454" y="179552"/>
                  </a:lnTo>
                  <a:lnTo>
                    <a:pt x="75429" y="177675"/>
                  </a:lnTo>
                  <a:lnTo>
                    <a:pt x="68314" y="170470"/>
                  </a:lnTo>
                  <a:lnTo>
                    <a:pt x="63650" y="155576"/>
                  </a:lnTo>
                  <a:lnTo>
                    <a:pt x="61975" y="130632"/>
                  </a:lnTo>
                  <a:lnTo>
                    <a:pt x="61975" y="101168"/>
                  </a:lnTo>
                  <a:lnTo>
                    <a:pt x="63650" y="76220"/>
                  </a:lnTo>
                  <a:lnTo>
                    <a:pt x="68314" y="61331"/>
                  </a:lnTo>
                  <a:lnTo>
                    <a:pt x="75429" y="54133"/>
                  </a:lnTo>
                  <a:lnTo>
                    <a:pt x="84454" y="52260"/>
                  </a:lnTo>
                  <a:lnTo>
                    <a:pt x="161503" y="52260"/>
                  </a:lnTo>
                  <a:lnTo>
                    <a:pt x="146965" y="24271"/>
                  </a:lnTo>
                  <a:lnTo>
                    <a:pt x="120470" y="5940"/>
                  </a:lnTo>
                  <a:lnTo>
                    <a:pt x="84454" y="0"/>
                  </a:lnTo>
                  <a:close/>
                </a:path>
                <a:path w="168910" h="231775">
                  <a:moveTo>
                    <a:pt x="161503" y="52260"/>
                  </a:moveTo>
                  <a:lnTo>
                    <a:pt x="84454" y="52260"/>
                  </a:lnTo>
                  <a:lnTo>
                    <a:pt x="93477" y="54133"/>
                  </a:lnTo>
                  <a:lnTo>
                    <a:pt x="100596" y="61331"/>
                  </a:lnTo>
                  <a:lnTo>
                    <a:pt x="105268" y="76220"/>
                  </a:lnTo>
                  <a:lnTo>
                    <a:pt x="106946" y="101168"/>
                  </a:lnTo>
                  <a:lnTo>
                    <a:pt x="106946" y="130632"/>
                  </a:lnTo>
                  <a:lnTo>
                    <a:pt x="105268" y="155576"/>
                  </a:lnTo>
                  <a:lnTo>
                    <a:pt x="100596" y="170470"/>
                  </a:lnTo>
                  <a:lnTo>
                    <a:pt x="93477" y="177675"/>
                  </a:lnTo>
                  <a:lnTo>
                    <a:pt x="84454" y="179552"/>
                  </a:lnTo>
                  <a:lnTo>
                    <a:pt x="161468" y="179552"/>
                  </a:lnTo>
                  <a:lnTo>
                    <a:pt x="163320" y="175999"/>
                  </a:lnTo>
                  <a:lnTo>
                    <a:pt x="168909" y="130632"/>
                  </a:lnTo>
                  <a:lnTo>
                    <a:pt x="168909" y="101168"/>
                  </a:lnTo>
                  <a:lnTo>
                    <a:pt x="163320" y="55758"/>
                  </a:lnTo>
                  <a:lnTo>
                    <a:pt x="161503" y="52260"/>
                  </a:lnTo>
                  <a:close/>
                </a:path>
              </a:pathLst>
            </a:custGeom>
            <a:solidFill>
              <a:srgbClr val="EE32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41771" y="1739206"/>
              <a:ext cx="99695" cy="224154"/>
            </a:xfrm>
            <a:custGeom>
              <a:avLst/>
              <a:gdLst/>
              <a:ahLst/>
              <a:cxnLst/>
              <a:rect l="l" t="t" r="r" b="b"/>
              <a:pathLst>
                <a:path w="99694" h="224155">
                  <a:moveTo>
                    <a:pt x="99644" y="60807"/>
                  </a:moveTo>
                  <a:lnTo>
                    <a:pt x="38823" y="60807"/>
                  </a:lnTo>
                  <a:lnTo>
                    <a:pt x="38823" y="220967"/>
                  </a:lnTo>
                  <a:lnTo>
                    <a:pt x="41541" y="223697"/>
                  </a:lnTo>
                  <a:lnTo>
                    <a:pt x="97231" y="223697"/>
                  </a:lnTo>
                  <a:lnTo>
                    <a:pt x="99644" y="220967"/>
                  </a:lnTo>
                  <a:lnTo>
                    <a:pt x="99644" y="60807"/>
                  </a:lnTo>
                  <a:close/>
                </a:path>
                <a:path w="99694" h="224155">
                  <a:moveTo>
                    <a:pt x="97231" y="0"/>
                  </a:moveTo>
                  <a:lnTo>
                    <a:pt x="56591" y="0"/>
                  </a:lnTo>
                  <a:lnTo>
                    <a:pt x="54495" y="304"/>
                  </a:lnTo>
                  <a:lnTo>
                    <a:pt x="52374" y="1193"/>
                  </a:lnTo>
                  <a:lnTo>
                    <a:pt x="888" y="24091"/>
                  </a:lnTo>
                  <a:lnTo>
                    <a:pt x="0" y="25272"/>
                  </a:lnTo>
                  <a:lnTo>
                    <a:pt x="0" y="73151"/>
                  </a:lnTo>
                  <a:lnTo>
                    <a:pt x="888" y="74358"/>
                  </a:lnTo>
                  <a:lnTo>
                    <a:pt x="3911" y="74358"/>
                  </a:lnTo>
                  <a:lnTo>
                    <a:pt x="5105" y="74053"/>
                  </a:lnTo>
                  <a:lnTo>
                    <a:pt x="6616" y="73444"/>
                  </a:lnTo>
                  <a:lnTo>
                    <a:pt x="38823" y="60807"/>
                  </a:lnTo>
                  <a:lnTo>
                    <a:pt x="99644" y="60807"/>
                  </a:lnTo>
                  <a:lnTo>
                    <a:pt x="99644" y="2412"/>
                  </a:lnTo>
                  <a:lnTo>
                    <a:pt x="97231" y="0"/>
                  </a:lnTo>
                  <a:close/>
                </a:path>
              </a:pathLst>
            </a:custGeom>
            <a:solidFill>
              <a:srgbClr val="119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13949" y="1736192"/>
              <a:ext cx="164465" cy="229870"/>
            </a:xfrm>
            <a:custGeom>
              <a:avLst/>
              <a:gdLst/>
              <a:ahLst/>
              <a:cxnLst/>
              <a:rect l="l" t="t" r="r" b="b"/>
              <a:pathLst>
                <a:path w="164464" h="229869">
                  <a:moveTo>
                    <a:pt x="17462" y="176428"/>
                  </a:moveTo>
                  <a:lnTo>
                    <a:pt x="12661" y="176428"/>
                  </a:lnTo>
                  <a:lnTo>
                    <a:pt x="10541" y="178511"/>
                  </a:lnTo>
                  <a:lnTo>
                    <a:pt x="10541" y="217982"/>
                  </a:lnTo>
                  <a:lnTo>
                    <a:pt x="11747" y="220078"/>
                  </a:lnTo>
                  <a:lnTo>
                    <a:pt x="60479" y="228740"/>
                  </a:lnTo>
                  <a:lnTo>
                    <a:pt x="80086" y="229412"/>
                  </a:lnTo>
                  <a:lnTo>
                    <a:pt x="113029" y="224850"/>
                  </a:lnTo>
                  <a:lnTo>
                    <a:pt x="139701" y="210296"/>
                  </a:lnTo>
                  <a:lnTo>
                    <a:pt x="157565" y="184450"/>
                  </a:lnTo>
                  <a:lnTo>
                    <a:pt x="158212" y="180632"/>
                  </a:lnTo>
                  <a:lnTo>
                    <a:pt x="71361" y="180632"/>
                  </a:lnTo>
                  <a:lnTo>
                    <a:pt x="57440" y="180268"/>
                  </a:lnTo>
                  <a:lnTo>
                    <a:pt x="43064" y="179311"/>
                  </a:lnTo>
                  <a:lnTo>
                    <a:pt x="29361" y="177963"/>
                  </a:lnTo>
                  <a:lnTo>
                    <a:pt x="17462" y="176428"/>
                  </a:lnTo>
                  <a:close/>
                </a:path>
                <a:path w="164464" h="229869">
                  <a:moveTo>
                    <a:pt x="164084" y="144208"/>
                  </a:moveTo>
                  <a:lnTo>
                    <a:pt x="104178" y="144208"/>
                  </a:lnTo>
                  <a:lnTo>
                    <a:pt x="104082" y="147218"/>
                  </a:lnTo>
                  <a:lnTo>
                    <a:pt x="102818" y="163101"/>
                  </a:lnTo>
                  <a:lnTo>
                    <a:pt x="97818" y="173704"/>
                  </a:lnTo>
                  <a:lnTo>
                    <a:pt x="87793" y="179116"/>
                  </a:lnTo>
                  <a:lnTo>
                    <a:pt x="71361" y="180632"/>
                  </a:lnTo>
                  <a:lnTo>
                    <a:pt x="158212" y="180632"/>
                  </a:lnTo>
                  <a:lnTo>
                    <a:pt x="164057" y="146165"/>
                  </a:lnTo>
                  <a:lnTo>
                    <a:pt x="164084" y="144208"/>
                  </a:lnTo>
                  <a:close/>
                </a:path>
                <a:path w="164464" h="229869">
                  <a:moveTo>
                    <a:pt x="81610" y="0"/>
                  </a:moveTo>
                  <a:lnTo>
                    <a:pt x="46120" y="5486"/>
                  </a:lnTo>
                  <a:lnTo>
                    <a:pt x="20593" y="21077"/>
                  </a:lnTo>
                  <a:lnTo>
                    <a:pt x="5172" y="45471"/>
                  </a:lnTo>
                  <a:lnTo>
                    <a:pt x="0" y="77368"/>
                  </a:lnTo>
                  <a:lnTo>
                    <a:pt x="0" y="80683"/>
                  </a:lnTo>
                  <a:lnTo>
                    <a:pt x="4535" y="112419"/>
                  </a:lnTo>
                  <a:lnTo>
                    <a:pt x="18218" y="132919"/>
                  </a:lnTo>
                  <a:lnTo>
                    <a:pt x="41158" y="143935"/>
                  </a:lnTo>
                  <a:lnTo>
                    <a:pt x="73469" y="147218"/>
                  </a:lnTo>
                  <a:lnTo>
                    <a:pt x="81144" y="146917"/>
                  </a:lnTo>
                  <a:lnTo>
                    <a:pt x="89952" y="146165"/>
                  </a:lnTo>
                  <a:lnTo>
                    <a:pt x="98195" y="145187"/>
                  </a:lnTo>
                  <a:lnTo>
                    <a:pt x="104178" y="144208"/>
                  </a:lnTo>
                  <a:lnTo>
                    <a:pt x="164084" y="144208"/>
                  </a:lnTo>
                  <a:lnTo>
                    <a:pt x="164084" y="105371"/>
                  </a:lnTo>
                  <a:lnTo>
                    <a:pt x="83096" y="105371"/>
                  </a:lnTo>
                  <a:lnTo>
                    <a:pt x="72984" y="104470"/>
                  </a:lnTo>
                  <a:lnTo>
                    <a:pt x="65755" y="100928"/>
                  </a:lnTo>
                  <a:lnTo>
                    <a:pt x="61391" y="93429"/>
                  </a:lnTo>
                  <a:lnTo>
                    <a:pt x="59931" y="80683"/>
                  </a:lnTo>
                  <a:lnTo>
                    <a:pt x="59931" y="77368"/>
                  </a:lnTo>
                  <a:lnTo>
                    <a:pt x="61538" y="61726"/>
                  </a:lnTo>
                  <a:lnTo>
                    <a:pt x="66022" y="52265"/>
                  </a:lnTo>
                  <a:lnTo>
                    <a:pt x="72881" y="47602"/>
                  </a:lnTo>
                  <a:lnTo>
                    <a:pt x="81610" y="46354"/>
                  </a:lnTo>
                  <a:lnTo>
                    <a:pt x="157582" y="46354"/>
                  </a:lnTo>
                  <a:lnTo>
                    <a:pt x="142373" y="21563"/>
                  </a:lnTo>
                  <a:lnTo>
                    <a:pt x="116463" y="5461"/>
                  </a:lnTo>
                  <a:lnTo>
                    <a:pt x="81610" y="0"/>
                  </a:lnTo>
                  <a:close/>
                </a:path>
                <a:path w="164464" h="229869">
                  <a:moveTo>
                    <a:pt x="157582" y="46354"/>
                  </a:moveTo>
                  <a:lnTo>
                    <a:pt x="81610" y="46354"/>
                  </a:lnTo>
                  <a:lnTo>
                    <a:pt x="92117" y="47832"/>
                  </a:lnTo>
                  <a:lnTo>
                    <a:pt x="99099" y="53432"/>
                  </a:lnTo>
                  <a:lnTo>
                    <a:pt x="102978" y="64903"/>
                  </a:lnTo>
                  <a:lnTo>
                    <a:pt x="104178" y="83997"/>
                  </a:lnTo>
                  <a:lnTo>
                    <a:pt x="104178" y="103568"/>
                  </a:lnTo>
                  <a:lnTo>
                    <a:pt x="99005" y="104477"/>
                  </a:lnTo>
                  <a:lnTo>
                    <a:pt x="90335" y="105371"/>
                  </a:lnTo>
                  <a:lnTo>
                    <a:pt x="164084" y="105371"/>
                  </a:lnTo>
                  <a:lnTo>
                    <a:pt x="164084" y="83997"/>
                  </a:lnTo>
                  <a:lnTo>
                    <a:pt x="158519" y="47882"/>
                  </a:lnTo>
                  <a:lnTo>
                    <a:pt x="157582" y="46354"/>
                  </a:lnTo>
                  <a:close/>
                </a:path>
              </a:pathLst>
            </a:custGeom>
            <a:solidFill>
              <a:srgbClr val="119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005726" y="1739191"/>
              <a:ext cx="153035" cy="226695"/>
            </a:xfrm>
            <a:custGeom>
              <a:avLst/>
              <a:gdLst/>
              <a:ahLst/>
              <a:cxnLst/>
              <a:rect l="l" t="t" r="r" b="b"/>
              <a:pathLst>
                <a:path w="153035" h="226694">
                  <a:moveTo>
                    <a:pt x="6311" y="174637"/>
                  </a:moveTo>
                  <a:lnTo>
                    <a:pt x="2679" y="174637"/>
                  </a:lnTo>
                  <a:lnTo>
                    <a:pt x="0" y="177025"/>
                  </a:lnTo>
                  <a:lnTo>
                    <a:pt x="0" y="214058"/>
                  </a:lnTo>
                  <a:lnTo>
                    <a:pt x="3289" y="215277"/>
                  </a:lnTo>
                  <a:lnTo>
                    <a:pt x="6311" y="216471"/>
                  </a:lnTo>
                  <a:lnTo>
                    <a:pt x="20383" y="220698"/>
                  </a:lnTo>
                  <a:lnTo>
                    <a:pt x="35586" y="223820"/>
                  </a:lnTo>
                  <a:lnTo>
                    <a:pt x="51355" y="225753"/>
                  </a:lnTo>
                  <a:lnTo>
                    <a:pt x="67119" y="226415"/>
                  </a:lnTo>
                  <a:lnTo>
                    <a:pt x="102709" y="221822"/>
                  </a:lnTo>
                  <a:lnTo>
                    <a:pt x="129633" y="207970"/>
                  </a:lnTo>
                  <a:lnTo>
                    <a:pt x="146677" y="184747"/>
                  </a:lnTo>
                  <a:lnTo>
                    <a:pt x="147916" y="177939"/>
                  </a:lnTo>
                  <a:lnTo>
                    <a:pt x="56578" y="177939"/>
                  </a:lnTo>
                  <a:lnTo>
                    <a:pt x="47411" y="177634"/>
                  </a:lnTo>
                  <a:lnTo>
                    <a:pt x="33812" y="176850"/>
                  </a:lnTo>
                  <a:lnTo>
                    <a:pt x="19029" y="175785"/>
                  </a:lnTo>
                  <a:lnTo>
                    <a:pt x="6311" y="174637"/>
                  </a:lnTo>
                  <a:close/>
                </a:path>
                <a:path w="153035" h="226694">
                  <a:moveTo>
                    <a:pt x="143890" y="0"/>
                  </a:moveTo>
                  <a:lnTo>
                    <a:pt x="12623" y="0"/>
                  </a:lnTo>
                  <a:lnTo>
                    <a:pt x="10223" y="2717"/>
                  </a:lnTo>
                  <a:lnTo>
                    <a:pt x="9918" y="5740"/>
                  </a:lnTo>
                  <a:lnTo>
                    <a:pt x="584" y="122847"/>
                  </a:lnTo>
                  <a:lnTo>
                    <a:pt x="584" y="126453"/>
                  </a:lnTo>
                  <a:lnTo>
                    <a:pt x="2679" y="128257"/>
                  </a:lnTo>
                  <a:lnTo>
                    <a:pt x="58394" y="128257"/>
                  </a:lnTo>
                  <a:lnTo>
                    <a:pt x="73916" y="129428"/>
                  </a:lnTo>
                  <a:lnTo>
                    <a:pt x="83707" y="133111"/>
                  </a:lnTo>
                  <a:lnTo>
                    <a:pt x="88814" y="139562"/>
                  </a:lnTo>
                  <a:lnTo>
                    <a:pt x="90284" y="149034"/>
                  </a:lnTo>
                  <a:lnTo>
                    <a:pt x="90284" y="152044"/>
                  </a:lnTo>
                  <a:lnTo>
                    <a:pt x="89082" y="163843"/>
                  </a:lnTo>
                  <a:lnTo>
                    <a:pt x="84270" y="171883"/>
                  </a:lnTo>
                  <a:lnTo>
                    <a:pt x="74039" y="176477"/>
                  </a:lnTo>
                  <a:lnTo>
                    <a:pt x="56578" y="177939"/>
                  </a:lnTo>
                  <a:lnTo>
                    <a:pt x="147916" y="177939"/>
                  </a:lnTo>
                  <a:lnTo>
                    <a:pt x="152628" y="152044"/>
                  </a:lnTo>
                  <a:lnTo>
                    <a:pt x="152628" y="149034"/>
                  </a:lnTo>
                  <a:lnTo>
                    <a:pt x="147622" y="119621"/>
                  </a:lnTo>
                  <a:lnTo>
                    <a:pt x="132227" y="98647"/>
                  </a:lnTo>
                  <a:lnTo>
                    <a:pt x="105881" y="86083"/>
                  </a:lnTo>
                  <a:lnTo>
                    <a:pt x="68021" y="81902"/>
                  </a:lnTo>
                  <a:lnTo>
                    <a:pt x="55676" y="81902"/>
                  </a:lnTo>
                  <a:lnTo>
                    <a:pt x="58686" y="48780"/>
                  </a:lnTo>
                  <a:lnTo>
                    <a:pt x="143890" y="48780"/>
                  </a:lnTo>
                  <a:lnTo>
                    <a:pt x="146608" y="46367"/>
                  </a:lnTo>
                  <a:lnTo>
                    <a:pt x="146608" y="2412"/>
                  </a:lnTo>
                  <a:lnTo>
                    <a:pt x="143890" y="0"/>
                  </a:lnTo>
                  <a:close/>
                </a:path>
              </a:pathLst>
            </a:custGeom>
            <a:solidFill>
              <a:srgbClr val="119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180595" y="1739204"/>
              <a:ext cx="174625" cy="224154"/>
            </a:xfrm>
            <a:custGeom>
              <a:avLst/>
              <a:gdLst/>
              <a:ahLst/>
              <a:cxnLst/>
              <a:rect l="l" t="t" r="r" b="b"/>
              <a:pathLst>
                <a:path w="174625" h="224155">
                  <a:moveTo>
                    <a:pt x="151155" y="177025"/>
                  </a:moveTo>
                  <a:lnTo>
                    <a:pt x="90030" y="177025"/>
                  </a:lnTo>
                  <a:lnTo>
                    <a:pt x="90030" y="220979"/>
                  </a:lnTo>
                  <a:lnTo>
                    <a:pt x="92443" y="223697"/>
                  </a:lnTo>
                  <a:lnTo>
                    <a:pt x="148437" y="223697"/>
                  </a:lnTo>
                  <a:lnTo>
                    <a:pt x="151155" y="220979"/>
                  </a:lnTo>
                  <a:lnTo>
                    <a:pt x="151155" y="177025"/>
                  </a:lnTo>
                  <a:close/>
                </a:path>
                <a:path w="174625" h="224155">
                  <a:moveTo>
                    <a:pt x="148437" y="0"/>
                  </a:moveTo>
                  <a:lnTo>
                    <a:pt x="105079" y="0"/>
                  </a:lnTo>
                  <a:lnTo>
                    <a:pt x="102679" y="292"/>
                  </a:lnTo>
                  <a:lnTo>
                    <a:pt x="100876" y="2692"/>
                  </a:lnTo>
                  <a:lnTo>
                    <a:pt x="1206" y="130657"/>
                  </a:lnTo>
                  <a:lnTo>
                    <a:pt x="126" y="133362"/>
                  </a:lnTo>
                  <a:lnTo>
                    <a:pt x="0" y="174307"/>
                  </a:lnTo>
                  <a:lnTo>
                    <a:pt x="2730" y="177025"/>
                  </a:lnTo>
                  <a:lnTo>
                    <a:pt x="171932" y="177025"/>
                  </a:lnTo>
                  <a:lnTo>
                    <a:pt x="174637" y="174307"/>
                  </a:lnTo>
                  <a:lnTo>
                    <a:pt x="174637" y="133362"/>
                  </a:lnTo>
                  <a:lnTo>
                    <a:pt x="171932" y="130657"/>
                  </a:lnTo>
                  <a:lnTo>
                    <a:pt x="49085" y="130657"/>
                  </a:lnTo>
                  <a:lnTo>
                    <a:pt x="48475" y="130352"/>
                  </a:lnTo>
                  <a:lnTo>
                    <a:pt x="48475" y="129463"/>
                  </a:lnTo>
                  <a:lnTo>
                    <a:pt x="48793" y="128854"/>
                  </a:lnTo>
                  <a:lnTo>
                    <a:pt x="49390" y="127952"/>
                  </a:lnTo>
                  <a:lnTo>
                    <a:pt x="90944" y="72847"/>
                  </a:lnTo>
                  <a:lnTo>
                    <a:pt x="91541" y="72250"/>
                  </a:lnTo>
                  <a:lnTo>
                    <a:pt x="151155" y="72250"/>
                  </a:lnTo>
                  <a:lnTo>
                    <a:pt x="151155" y="2692"/>
                  </a:lnTo>
                  <a:lnTo>
                    <a:pt x="148437" y="0"/>
                  </a:lnTo>
                  <a:close/>
                </a:path>
                <a:path w="174625" h="224155">
                  <a:moveTo>
                    <a:pt x="151155" y="72250"/>
                  </a:moveTo>
                  <a:lnTo>
                    <a:pt x="92138" y="72250"/>
                  </a:lnTo>
                  <a:lnTo>
                    <a:pt x="92443" y="72847"/>
                  </a:lnTo>
                  <a:lnTo>
                    <a:pt x="92443" y="130657"/>
                  </a:lnTo>
                  <a:lnTo>
                    <a:pt x="151155" y="130657"/>
                  </a:lnTo>
                  <a:lnTo>
                    <a:pt x="151155" y="72250"/>
                  </a:lnTo>
                  <a:close/>
                </a:path>
              </a:pathLst>
            </a:custGeom>
            <a:solidFill>
              <a:srgbClr val="119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00664" y="1560737"/>
              <a:ext cx="78105" cy="174625"/>
            </a:xfrm>
            <a:custGeom>
              <a:avLst/>
              <a:gdLst/>
              <a:ahLst/>
              <a:cxnLst/>
              <a:rect l="l" t="t" r="r" b="b"/>
              <a:pathLst>
                <a:path w="78105" h="174625">
                  <a:moveTo>
                    <a:pt x="77698" y="47421"/>
                  </a:moveTo>
                  <a:lnTo>
                    <a:pt x="30289" y="47421"/>
                  </a:lnTo>
                  <a:lnTo>
                    <a:pt x="30289" y="172313"/>
                  </a:lnTo>
                  <a:lnTo>
                    <a:pt x="32397" y="174421"/>
                  </a:lnTo>
                  <a:lnTo>
                    <a:pt x="75818" y="174421"/>
                  </a:lnTo>
                  <a:lnTo>
                    <a:pt x="77698" y="172313"/>
                  </a:lnTo>
                  <a:lnTo>
                    <a:pt x="77698" y="47421"/>
                  </a:lnTo>
                  <a:close/>
                </a:path>
                <a:path w="78105" h="174625">
                  <a:moveTo>
                    <a:pt x="75818" y="0"/>
                  </a:moveTo>
                  <a:lnTo>
                    <a:pt x="44132" y="0"/>
                  </a:lnTo>
                  <a:lnTo>
                    <a:pt x="42494" y="241"/>
                  </a:lnTo>
                  <a:lnTo>
                    <a:pt x="40855" y="939"/>
                  </a:lnTo>
                  <a:lnTo>
                    <a:pt x="711" y="18783"/>
                  </a:lnTo>
                  <a:lnTo>
                    <a:pt x="0" y="19723"/>
                  </a:lnTo>
                  <a:lnTo>
                    <a:pt x="0" y="57048"/>
                  </a:lnTo>
                  <a:lnTo>
                    <a:pt x="711" y="57975"/>
                  </a:lnTo>
                  <a:lnTo>
                    <a:pt x="3060" y="57975"/>
                  </a:lnTo>
                  <a:lnTo>
                    <a:pt x="4000" y="57746"/>
                  </a:lnTo>
                  <a:lnTo>
                    <a:pt x="30289" y="47421"/>
                  </a:lnTo>
                  <a:lnTo>
                    <a:pt x="77698" y="47421"/>
                  </a:lnTo>
                  <a:lnTo>
                    <a:pt x="77698" y="1879"/>
                  </a:lnTo>
                  <a:lnTo>
                    <a:pt x="75818" y="0"/>
                  </a:lnTo>
                  <a:close/>
                </a:path>
              </a:pathLst>
            </a:custGeom>
            <a:solidFill>
              <a:srgbClr val="F68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34925" y="1558383"/>
              <a:ext cx="128270" cy="179070"/>
            </a:xfrm>
            <a:custGeom>
              <a:avLst/>
              <a:gdLst/>
              <a:ahLst/>
              <a:cxnLst/>
              <a:rect l="l" t="t" r="r" b="b"/>
              <a:pathLst>
                <a:path w="128269" h="179069">
                  <a:moveTo>
                    <a:pt x="13627" y="137566"/>
                  </a:moveTo>
                  <a:lnTo>
                    <a:pt x="9867" y="137566"/>
                  </a:lnTo>
                  <a:lnTo>
                    <a:pt x="8216" y="139217"/>
                  </a:lnTo>
                  <a:lnTo>
                    <a:pt x="8216" y="169964"/>
                  </a:lnTo>
                  <a:lnTo>
                    <a:pt x="9169" y="171615"/>
                  </a:lnTo>
                  <a:lnTo>
                    <a:pt x="47154" y="178366"/>
                  </a:lnTo>
                  <a:lnTo>
                    <a:pt x="62445" y="178892"/>
                  </a:lnTo>
                  <a:lnTo>
                    <a:pt x="88125" y="175334"/>
                  </a:lnTo>
                  <a:lnTo>
                    <a:pt x="108923" y="163987"/>
                  </a:lnTo>
                  <a:lnTo>
                    <a:pt x="122855" y="143836"/>
                  </a:lnTo>
                  <a:lnTo>
                    <a:pt x="123360" y="140855"/>
                  </a:lnTo>
                  <a:lnTo>
                    <a:pt x="55651" y="140855"/>
                  </a:lnTo>
                  <a:lnTo>
                    <a:pt x="44789" y="140573"/>
                  </a:lnTo>
                  <a:lnTo>
                    <a:pt x="33577" y="139830"/>
                  </a:lnTo>
                  <a:lnTo>
                    <a:pt x="22895" y="138776"/>
                  </a:lnTo>
                  <a:lnTo>
                    <a:pt x="13627" y="137566"/>
                  </a:lnTo>
                  <a:close/>
                </a:path>
                <a:path w="128269" h="179069">
                  <a:moveTo>
                    <a:pt x="127939" y="112458"/>
                  </a:moveTo>
                  <a:lnTo>
                    <a:pt x="81229" y="112458"/>
                  </a:lnTo>
                  <a:lnTo>
                    <a:pt x="81154" y="114808"/>
                  </a:lnTo>
                  <a:lnTo>
                    <a:pt x="80168" y="127198"/>
                  </a:lnTo>
                  <a:lnTo>
                    <a:pt x="76269" y="135462"/>
                  </a:lnTo>
                  <a:lnTo>
                    <a:pt x="68456" y="139676"/>
                  </a:lnTo>
                  <a:lnTo>
                    <a:pt x="55651" y="140855"/>
                  </a:lnTo>
                  <a:lnTo>
                    <a:pt x="123360" y="140855"/>
                  </a:lnTo>
                  <a:lnTo>
                    <a:pt x="127939" y="113868"/>
                  </a:lnTo>
                  <a:lnTo>
                    <a:pt x="127939" y="112458"/>
                  </a:lnTo>
                  <a:close/>
                </a:path>
                <a:path w="128269" h="179069">
                  <a:moveTo>
                    <a:pt x="63626" y="0"/>
                  </a:moveTo>
                  <a:lnTo>
                    <a:pt x="35956" y="4278"/>
                  </a:lnTo>
                  <a:lnTo>
                    <a:pt x="16054" y="16438"/>
                  </a:lnTo>
                  <a:lnTo>
                    <a:pt x="4032" y="35463"/>
                  </a:lnTo>
                  <a:lnTo>
                    <a:pt x="0" y="60337"/>
                  </a:lnTo>
                  <a:lnTo>
                    <a:pt x="0" y="62928"/>
                  </a:lnTo>
                  <a:lnTo>
                    <a:pt x="3536" y="87670"/>
                  </a:lnTo>
                  <a:lnTo>
                    <a:pt x="14204" y="103655"/>
                  </a:lnTo>
                  <a:lnTo>
                    <a:pt x="32093" y="112247"/>
                  </a:lnTo>
                  <a:lnTo>
                    <a:pt x="57289" y="114808"/>
                  </a:lnTo>
                  <a:lnTo>
                    <a:pt x="64096" y="114808"/>
                  </a:lnTo>
                  <a:lnTo>
                    <a:pt x="76771" y="113398"/>
                  </a:lnTo>
                  <a:lnTo>
                    <a:pt x="81229" y="112458"/>
                  </a:lnTo>
                  <a:lnTo>
                    <a:pt x="127939" y="112458"/>
                  </a:lnTo>
                  <a:lnTo>
                    <a:pt x="127939" y="82169"/>
                  </a:lnTo>
                  <a:lnTo>
                    <a:pt x="64795" y="82169"/>
                  </a:lnTo>
                  <a:lnTo>
                    <a:pt x="56916" y="81470"/>
                  </a:lnTo>
                  <a:lnTo>
                    <a:pt x="51268" y="78706"/>
                  </a:lnTo>
                  <a:lnTo>
                    <a:pt x="47862" y="72862"/>
                  </a:lnTo>
                  <a:lnTo>
                    <a:pt x="46723" y="62928"/>
                  </a:lnTo>
                  <a:lnTo>
                    <a:pt x="46723" y="60337"/>
                  </a:lnTo>
                  <a:lnTo>
                    <a:pt x="47976" y="48142"/>
                  </a:lnTo>
                  <a:lnTo>
                    <a:pt x="51474" y="40765"/>
                  </a:lnTo>
                  <a:lnTo>
                    <a:pt x="56822" y="37129"/>
                  </a:lnTo>
                  <a:lnTo>
                    <a:pt x="63626" y="36156"/>
                  </a:lnTo>
                  <a:lnTo>
                    <a:pt x="122874" y="36156"/>
                  </a:lnTo>
                  <a:lnTo>
                    <a:pt x="111013" y="16817"/>
                  </a:lnTo>
                  <a:lnTo>
                    <a:pt x="90810" y="4259"/>
                  </a:lnTo>
                  <a:lnTo>
                    <a:pt x="63626" y="0"/>
                  </a:lnTo>
                  <a:close/>
                </a:path>
                <a:path w="128269" h="179069">
                  <a:moveTo>
                    <a:pt x="122874" y="36156"/>
                  </a:moveTo>
                  <a:lnTo>
                    <a:pt x="63626" y="36156"/>
                  </a:lnTo>
                  <a:lnTo>
                    <a:pt x="71820" y="37308"/>
                  </a:lnTo>
                  <a:lnTo>
                    <a:pt x="77266" y="41673"/>
                  </a:lnTo>
                  <a:lnTo>
                    <a:pt x="80293" y="50617"/>
                  </a:lnTo>
                  <a:lnTo>
                    <a:pt x="81229" y="65506"/>
                  </a:lnTo>
                  <a:lnTo>
                    <a:pt x="81229" y="80759"/>
                  </a:lnTo>
                  <a:lnTo>
                    <a:pt x="77227" y="81471"/>
                  </a:lnTo>
                  <a:lnTo>
                    <a:pt x="70421" y="82169"/>
                  </a:lnTo>
                  <a:lnTo>
                    <a:pt x="127939" y="82169"/>
                  </a:lnTo>
                  <a:lnTo>
                    <a:pt x="127939" y="65506"/>
                  </a:lnTo>
                  <a:lnTo>
                    <a:pt x="123602" y="37343"/>
                  </a:lnTo>
                  <a:lnTo>
                    <a:pt x="122874" y="36156"/>
                  </a:lnTo>
                  <a:close/>
                </a:path>
              </a:pathLst>
            </a:custGeom>
            <a:solidFill>
              <a:srgbClr val="F68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83506" y="1558394"/>
              <a:ext cx="121285" cy="179070"/>
            </a:xfrm>
            <a:custGeom>
              <a:avLst/>
              <a:gdLst/>
              <a:ahLst/>
              <a:cxnLst/>
              <a:rect l="l" t="t" r="r" b="b"/>
              <a:pathLst>
                <a:path w="121285" h="179069">
                  <a:moveTo>
                    <a:pt x="4686" y="138734"/>
                  </a:moveTo>
                  <a:lnTo>
                    <a:pt x="1866" y="138734"/>
                  </a:lnTo>
                  <a:lnTo>
                    <a:pt x="0" y="140614"/>
                  </a:lnTo>
                  <a:lnTo>
                    <a:pt x="0" y="168782"/>
                  </a:lnTo>
                  <a:lnTo>
                    <a:pt x="2336" y="169964"/>
                  </a:lnTo>
                  <a:lnTo>
                    <a:pt x="41899" y="178226"/>
                  </a:lnTo>
                  <a:lnTo>
                    <a:pt x="56578" y="178879"/>
                  </a:lnTo>
                  <a:lnTo>
                    <a:pt x="83227" y="175775"/>
                  </a:lnTo>
                  <a:lnTo>
                    <a:pt x="103408" y="166198"/>
                  </a:lnTo>
                  <a:lnTo>
                    <a:pt x="116194" y="149754"/>
                  </a:lnTo>
                  <a:lnTo>
                    <a:pt x="117828" y="141084"/>
                  </a:lnTo>
                  <a:lnTo>
                    <a:pt x="53517" y="141084"/>
                  </a:lnTo>
                  <a:lnTo>
                    <a:pt x="41898" y="140883"/>
                  </a:lnTo>
                  <a:lnTo>
                    <a:pt x="29197" y="140352"/>
                  </a:lnTo>
                  <a:lnTo>
                    <a:pt x="16448" y="139600"/>
                  </a:lnTo>
                  <a:lnTo>
                    <a:pt x="4686" y="138734"/>
                  </a:lnTo>
                  <a:close/>
                </a:path>
                <a:path w="121285" h="179069">
                  <a:moveTo>
                    <a:pt x="118320" y="38023"/>
                  </a:moveTo>
                  <a:lnTo>
                    <a:pt x="67373" y="38023"/>
                  </a:lnTo>
                  <a:lnTo>
                    <a:pt x="73482" y="40843"/>
                  </a:lnTo>
                  <a:lnTo>
                    <a:pt x="73482" y="62204"/>
                  </a:lnTo>
                  <a:lnTo>
                    <a:pt x="69951" y="71361"/>
                  </a:lnTo>
                  <a:lnTo>
                    <a:pt x="13614" y="71361"/>
                  </a:lnTo>
                  <a:lnTo>
                    <a:pt x="11506" y="73240"/>
                  </a:lnTo>
                  <a:lnTo>
                    <a:pt x="11506" y="103517"/>
                  </a:lnTo>
                  <a:lnTo>
                    <a:pt x="13614" y="105638"/>
                  </a:lnTo>
                  <a:lnTo>
                    <a:pt x="70891" y="105638"/>
                  </a:lnTo>
                  <a:lnTo>
                    <a:pt x="73482" y="113614"/>
                  </a:lnTo>
                  <a:lnTo>
                    <a:pt x="73482" y="135445"/>
                  </a:lnTo>
                  <a:lnTo>
                    <a:pt x="67843" y="141084"/>
                  </a:lnTo>
                  <a:lnTo>
                    <a:pt x="117828" y="141084"/>
                  </a:lnTo>
                  <a:lnTo>
                    <a:pt x="120662" y="126047"/>
                  </a:lnTo>
                  <a:lnTo>
                    <a:pt x="120662" y="122313"/>
                  </a:lnTo>
                  <a:lnTo>
                    <a:pt x="119100" y="111239"/>
                  </a:lnTo>
                  <a:lnTo>
                    <a:pt x="114676" y="101706"/>
                  </a:lnTo>
                  <a:lnTo>
                    <a:pt x="107787" y="93847"/>
                  </a:lnTo>
                  <a:lnTo>
                    <a:pt x="98831" y="87795"/>
                  </a:lnTo>
                  <a:lnTo>
                    <a:pt x="108309" y="80010"/>
                  </a:lnTo>
                  <a:lnTo>
                    <a:pt x="114969" y="70623"/>
                  </a:lnTo>
                  <a:lnTo>
                    <a:pt x="118901" y="60489"/>
                  </a:lnTo>
                  <a:lnTo>
                    <a:pt x="120192" y="50469"/>
                  </a:lnTo>
                  <a:lnTo>
                    <a:pt x="120192" y="47180"/>
                  </a:lnTo>
                  <a:lnTo>
                    <a:pt x="118320" y="38023"/>
                  </a:lnTo>
                  <a:close/>
                </a:path>
                <a:path w="121285" h="179069">
                  <a:moveTo>
                    <a:pt x="55410" y="0"/>
                  </a:moveTo>
                  <a:lnTo>
                    <a:pt x="15555" y="5347"/>
                  </a:lnTo>
                  <a:lnTo>
                    <a:pt x="939" y="10566"/>
                  </a:lnTo>
                  <a:lnTo>
                    <a:pt x="939" y="38734"/>
                  </a:lnTo>
                  <a:lnTo>
                    <a:pt x="3048" y="40614"/>
                  </a:lnTo>
                  <a:lnTo>
                    <a:pt x="5867" y="40614"/>
                  </a:lnTo>
                  <a:lnTo>
                    <a:pt x="30286" y="38876"/>
                  </a:lnTo>
                  <a:lnTo>
                    <a:pt x="42979" y="38262"/>
                  </a:lnTo>
                  <a:lnTo>
                    <a:pt x="55410" y="38023"/>
                  </a:lnTo>
                  <a:lnTo>
                    <a:pt x="118320" y="38023"/>
                  </a:lnTo>
                  <a:lnTo>
                    <a:pt x="115647" y="24951"/>
                  </a:lnTo>
                  <a:lnTo>
                    <a:pt x="102674" y="10383"/>
                  </a:lnTo>
                  <a:lnTo>
                    <a:pt x="82264" y="2419"/>
                  </a:lnTo>
                  <a:lnTo>
                    <a:pt x="55410" y="0"/>
                  </a:lnTo>
                  <a:close/>
                </a:path>
              </a:pathLst>
            </a:custGeom>
            <a:solidFill>
              <a:srgbClr val="F68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023630" y="1558399"/>
              <a:ext cx="130810" cy="179070"/>
            </a:xfrm>
            <a:custGeom>
              <a:avLst/>
              <a:gdLst/>
              <a:ahLst/>
              <a:cxnLst/>
              <a:rect l="l" t="t" r="r" b="b"/>
              <a:pathLst>
                <a:path w="130810" h="179069">
                  <a:moveTo>
                    <a:pt x="65265" y="0"/>
                  </a:moveTo>
                  <a:lnTo>
                    <a:pt x="37435" y="4587"/>
                  </a:lnTo>
                  <a:lnTo>
                    <a:pt x="16959" y="18748"/>
                  </a:lnTo>
                  <a:lnTo>
                    <a:pt x="4320" y="43076"/>
                  </a:lnTo>
                  <a:lnTo>
                    <a:pt x="0" y="78168"/>
                  </a:lnTo>
                  <a:lnTo>
                    <a:pt x="0" y="100939"/>
                  </a:lnTo>
                  <a:lnTo>
                    <a:pt x="4320" y="135995"/>
                  </a:lnTo>
                  <a:lnTo>
                    <a:pt x="16959" y="160245"/>
                  </a:lnTo>
                  <a:lnTo>
                    <a:pt x="37435" y="174327"/>
                  </a:lnTo>
                  <a:lnTo>
                    <a:pt x="65265" y="178879"/>
                  </a:lnTo>
                  <a:lnTo>
                    <a:pt x="93088" y="174327"/>
                  </a:lnTo>
                  <a:lnTo>
                    <a:pt x="113560" y="160245"/>
                  </a:lnTo>
                  <a:lnTo>
                    <a:pt x="124770" y="138734"/>
                  </a:lnTo>
                  <a:lnTo>
                    <a:pt x="65265" y="138734"/>
                  </a:lnTo>
                  <a:lnTo>
                    <a:pt x="58291" y="137285"/>
                  </a:lnTo>
                  <a:lnTo>
                    <a:pt x="52792" y="131719"/>
                  </a:lnTo>
                  <a:lnTo>
                    <a:pt x="49186" y="120212"/>
                  </a:lnTo>
                  <a:lnTo>
                    <a:pt x="47891" y="100939"/>
                  </a:lnTo>
                  <a:lnTo>
                    <a:pt x="47891" y="78168"/>
                  </a:lnTo>
                  <a:lnTo>
                    <a:pt x="49186" y="58889"/>
                  </a:lnTo>
                  <a:lnTo>
                    <a:pt x="52792" y="47383"/>
                  </a:lnTo>
                  <a:lnTo>
                    <a:pt x="58291" y="41821"/>
                  </a:lnTo>
                  <a:lnTo>
                    <a:pt x="65265" y="40373"/>
                  </a:lnTo>
                  <a:lnTo>
                    <a:pt x="124793" y="40373"/>
                  </a:lnTo>
                  <a:lnTo>
                    <a:pt x="113560" y="18748"/>
                  </a:lnTo>
                  <a:lnTo>
                    <a:pt x="93088" y="4587"/>
                  </a:lnTo>
                  <a:lnTo>
                    <a:pt x="65265" y="0"/>
                  </a:lnTo>
                  <a:close/>
                </a:path>
                <a:path w="130810" h="179069">
                  <a:moveTo>
                    <a:pt x="124793" y="40373"/>
                  </a:moveTo>
                  <a:lnTo>
                    <a:pt x="65265" y="40373"/>
                  </a:lnTo>
                  <a:lnTo>
                    <a:pt x="72234" y="41821"/>
                  </a:lnTo>
                  <a:lnTo>
                    <a:pt x="77733" y="47383"/>
                  </a:lnTo>
                  <a:lnTo>
                    <a:pt x="81342" y="58889"/>
                  </a:lnTo>
                  <a:lnTo>
                    <a:pt x="82638" y="78168"/>
                  </a:lnTo>
                  <a:lnTo>
                    <a:pt x="82638" y="100939"/>
                  </a:lnTo>
                  <a:lnTo>
                    <a:pt x="81342" y="120212"/>
                  </a:lnTo>
                  <a:lnTo>
                    <a:pt x="77733" y="131719"/>
                  </a:lnTo>
                  <a:lnTo>
                    <a:pt x="72234" y="137285"/>
                  </a:lnTo>
                  <a:lnTo>
                    <a:pt x="65265" y="138734"/>
                  </a:lnTo>
                  <a:lnTo>
                    <a:pt x="124770" y="138734"/>
                  </a:lnTo>
                  <a:lnTo>
                    <a:pt x="126197" y="135995"/>
                  </a:lnTo>
                  <a:lnTo>
                    <a:pt x="130517" y="100939"/>
                  </a:lnTo>
                  <a:lnTo>
                    <a:pt x="130517" y="78168"/>
                  </a:lnTo>
                  <a:lnTo>
                    <a:pt x="126197" y="43076"/>
                  </a:lnTo>
                  <a:lnTo>
                    <a:pt x="124793" y="40373"/>
                  </a:lnTo>
                  <a:close/>
                </a:path>
              </a:pathLst>
            </a:custGeom>
            <a:solidFill>
              <a:srgbClr val="F68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65028" y="1829494"/>
              <a:ext cx="1438685" cy="766682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 txBox="1"/>
            <p:nvPr/>
          </p:nvSpPr>
          <p:spPr>
            <a:xfrm>
              <a:off x="5452332" y="2764605"/>
              <a:ext cx="1381125" cy="56073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800" b="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Allibert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Medical, </a:t>
              </a: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Corona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Medical,  </a:t>
              </a: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Edena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Medical </a:t>
              </a:r>
              <a:r>
                <a:rPr sz="800" b="0" spc="3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&amp; </a:t>
              </a: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Sotec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s’unissent  </a:t>
              </a: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pour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proposer </a:t>
              </a: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des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solutions  complètes sur-mesure </a:t>
              </a:r>
              <a:r>
                <a:rPr sz="800" b="0" spc="1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et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forment  </a:t>
              </a: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le</a:t>
              </a:r>
              <a:r>
                <a:rPr sz="800" b="0" spc="-6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 </a:t>
              </a: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groupe</a:t>
              </a:r>
              <a:r>
                <a:rPr sz="800" b="0" spc="-6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 </a:t>
              </a: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HACare</a:t>
              </a:r>
              <a:endParaRPr sz="800" dirty="0">
                <a:latin typeface="Neo Sans Std Light"/>
                <a:cs typeface="Neo Sans Std Light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1854677" y="2084838"/>
              <a:ext cx="43815" cy="43180"/>
            </a:xfrm>
            <a:custGeom>
              <a:avLst/>
              <a:gdLst/>
              <a:ahLst/>
              <a:cxnLst/>
              <a:rect l="l" t="t" r="r" b="b"/>
              <a:pathLst>
                <a:path w="43814" h="43180">
                  <a:moveTo>
                    <a:pt x="5689" y="0"/>
                  </a:moveTo>
                  <a:lnTo>
                    <a:pt x="1523" y="0"/>
                  </a:lnTo>
                  <a:lnTo>
                    <a:pt x="0" y="914"/>
                  </a:lnTo>
                  <a:lnTo>
                    <a:pt x="0" y="42075"/>
                  </a:lnTo>
                  <a:lnTo>
                    <a:pt x="533" y="42595"/>
                  </a:lnTo>
                  <a:lnTo>
                    <a:pt x="2806" y="42595"/>
                  </a:lnTo>
                  <a:lnTo>
                    <a:pt x="3352" y="42075"/>
                  </a:lnTo>
                  <a:lnTo>
                    <a:pt x="3352" y="2501"/>
                  </a:lnTo>
                  <a:lnTo>
                    <a:pt x="7845" y="2501"/>
                  </a:lnTo>
                  <a:lnTo>
                    <a:pt x="6756" y="787"/>
                  </a:lnTo>
                  <a:lnTo>
                    <a:pt x="5689" y="0"/>
                  </a:lnTo>
                  <a:close/>
                </a:path>
                <a:path w="43814" h="43180">
                  <a:moveTo>
                    <a:pt x="43294" y="2501"/>
                  </a:moveTo>
                  <a:lnTo>
                    <a:pt x="39941" y="2501"/>
                  </a:lnTo>
                  <a:lnTo>
                    <a:pt x="39941" y="42075"/>
                  </a:lnTo>
                  <a:lnTo>
                    <a:pt x="40487" y="42595"/>
                  </a:lnTo>
                  <a:lnTo>
                    <a:pt x="42760" y="42595"/>
                  </a:lnTo>
                  <a:lnTo>
                    <a:pt x="43294" y="42075"/>
                  </a:lnTo>
                  <a:lnTo>
                    <a:pt x="43294" y="2501"/>
                  </a:lnTo>
                  <a:close/>
                </a:path>
                <a:path w="43814" h="43180">
                  <a:moveTo>
                    <a:pt x="7845" y="2501"/>
                  </a:moveTo>
                  <a:lnTo>
                    <a:pt x="4330" y="2501"/>
                  </a:lnTo>
                  <a:lnTo>
                    <a:pt x="4635" y="2882"/>
                  </a:lnTo>
                  <a:lnTo>
                    <a:pt x="18834" y="25349"/>
                  </a:lnTo>
                  <a:lnTo>
                    <a:pt x="19977" y="25730"/>
                  </a:lnTo>
                  <a:lnTo>
                    <a:pt x="23317" y="25730"/>
                  </a:lnTo>
                  <a:lnTo>
                    <a:pt x="24460" y="25349"/>
                  </a:lnTo>
                  <a:lnTo>
                    <a:pt x="25696" y="23393"/>
                  </a:lnTo>
                  <a:lnTo>
                    <a:pt x="21183" y="23393"/>
                  </a:lnTo>
                  <a:lnTo>
                    <a:pt x="20954" y="23190"/>
                  </a:lnTo>
                  <a:lnTo>
                    <a:pt x="20662" y="22669"/>
                  </a:lnTo>
                  <a:lnTo>
                    <a:pt x="7845" y="2501"/>
                  </a:lnTo>
                  <a:close/>
                </a:path>
                <a:path w="43814" h="43180">
                  <a:moveTo>
                    <a:pt x="41770" y="0"/>
                  </a:moveTo>
                  <a:lnTo>
                    <a:pt x="37591" y="0"/>
                  </a:lnTo>
                  <a:lnTo>
                    <a:pt x="36537" y="787"/>
                  </a:lnTo>
                  <a:lnTo>
                    <a:pt x="22631" y="22669"/>
                  </a:lnTo>
                  <a:lnTo>
                    <a:pt x="22339" y="23190"/>
                  </a:lnTo>
                  <a:lnTo>
                    <a:pt x="22097" y="23393"/>
                  </a:lnTo>
                  <a:lnTo>
                    <a:pt x="25696" y="23393"/>
                  </a:lnTo>
                  <a:lnTo>
                    <a:pt x="38658" y="2882"/>
                  </a:lnTo>
                  <a:lnTo>
                    <a:pt x="38963" y="2501"/>
                  </a:lnTo>
                  <a:lnTo>
                    <a:pt x="43294" y="2501"/>
                  </a:lnTo>
                  <a:lnTo>
                    <a:pt x="43294" y="914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rgbClr val="262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908211" y="2085130"/>
              <a:ext cx="30480" cy="42545"/>
            </a:xfrm>
            <a:custGeom>
              <a:avLst/>
              <a:gdLst/>
              <a:ahLst/>
              <a:cxnLst/>
              <a:rect l="l" t="t" r="r" b="b"/>
              <a:pathLst>
                <a:path w="30480" h="42544">
                  <a:moveTo>
                    <a:pt x="29629" y="0"/>
                  </a:moveTo>
                  <a:lnTo>
                    <a:pt x="3416" y="0"/>
                  </a:lnTo>
                  <a:lnTo>
                    <a:pt x="0" y="1574"/>
                  </a:lnTo>
                  <a:lnTo>
                    <a:pt x="0" y="40703"/>
                  </a:lnTo>
                  <a:lnTo>
                    <a:pt x="3416" y="42303"/>
                  </a:lnTo>
                  <a:lnTo>
                    <a:pt x="29629" y="42303"/>
                  </a:lnTo>
                  <a:lnTo>
                    <a:pt x="30225" y="41910"/>
                  </a:lnTo>
                  <a:lnTo>
                    <a:pt x="30225" y="40322"/>
                  </a:lnTo>
                  <a:lnTo>
                    <a:pt x="29629" y="39966"/>
                  </a:lnTo>
                  <a:lnTo>
                    <a:pt x="5549" y="39966"/>
                  </a:lnTo>
                  <a:lnTo>
                    <a:pt x="3352" y="39458"/>
                  </a:lnTo>
                  <a:lnTo>
                    <a:pt x="3352" y="21348"/>
                  </a:lnTo>
                  <a:lnTo>
                    <a:pt x="29629" y="21348"/>
                  </a:lnTo>
                  <a:lnTo>
                    <a:pt x="30225" y="20942"/>
                  </a:lnTo>
                  <a:lnTo>
                    <a:pt x="30225" y="19240"/>
                  </a:lnTo>
                  <a:lnTo>
                    <a:pt x="29629" y="18884"/>
                  </a:lnTo>
                  <a:lnTo>
                    <a:pt x="3352" y="18884"/>
                  </a:lnTo>
                  <a:lnTo>
                    <a:pt x="3352" y="2844"/>
                  </a:lnTo>
                  <a:lnTo>
                    <a:pt x="5549" y="2324"/>
                  </a:lnTo>
                  <a:lnTo>
                    <a:pt x="29629" y="2324"/>
                  </a:lnTo>
                  <a:lnTo>
                    <a:pt x="30225" y="1968"/>
                  </a:lnTo>
                  <a:lnTo>
                    <a:pt x="30225" y="381"/>
                  </a:lnTo>
                  <a:lnTo>
                    <a:pt x="29629" y="0"/>
                  </a:lnTo>
                  <a:close/>
                </a:path>
              </a:pathLst>
            </a:custGeom>
            <a:solidFill>
              <a:srgbClr val="262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946887" y="2084830"/>
              <a:ext cx="36195" cy="43180"/>
            </a:xfrm>
            <a:custGeom>
              <a:avLst/>
              <a:gdLst/>
              <a:ahLst/>
              <a:cxnLst/>
              <a:rect l="l" t="t" r="r" b="b"/>
              <a:pathLst>
                <a:path w="36194" h="43180">
                  <a:moveTo>
                    <a:pt x="13653" y="0"/>
                  </a:moveTo>
                  <a:lnTo>
                    <a:pt x="7569" y="0"/>
                  </a:lnTo>
                  <a:lnTo>
                    <a:pt x="3391" y="165"/>
                  </a:lnTo>
                  <a:lnTo>
                    <a:pt x="1194" y="444"/>
                  </a:lnTo>
                  <a:lnTo>
                    <a:pt x="508" y="571"/>
                  </a:lnTo>
                  <a:lnTo>
                    <a:pt x="39" y="930"/>
                  </a:lnTo>
                  <a:lnTo>
                    <a:pt x="0" y="41990"/>
                  </a:lnTo>
                  <a:lnTo>
                    <a:pt x="508" y="42379"/>
                  </a:lnTo>
                  <a:lnTo>
                    <a:pt x="1194" y="42494"/>
                  </a:lnTo>
                  <a:lnTo>
                    <a:pt x="3391" y="42773"/>
                  </a:lnTo>
                  <a:lnTo>
                    <a:pt x="7569" y="42951"/>
                  </a:lnTo>
                  <a:lnTo>
                    <a:pt x="13653" y="42951"/>
                  </a:lnTo>
                  <a:lnTo>
                    <a:pt x="22561" y="41990"/>
                  </a:lnTo>
                  <a:lnTo>
                    <a:pt x="25447" y="40716"/>
                  </a:lnTo>
                  <a:lnTo>
                    <a:pt x="6579" y="40665"/>
                  </a:lnTo>
                  <a:lnTo>
                    <a:pt x="3251" y="40487"/>
                  </a:lnTo>
                  <a:lnTo>
                    <a:pt x="3251" y="2565"/>
                  </a:lnTo>
                  <a:lnTo>
                    <a:pt x="9246" y="2222"/>
                  </a:lnTo>
                  <a:lnTo>
                    <a:pt x="25537" y="2222"/>
                  </a:lnTo>
                  <a:lnTo>
                    <a:pt x="22561" y="930"/>
                  </a:lnTo>
                  <a:lnTo>
                    <a:pt x="13653" y="0"/>
                  </a:lnTo>
                  <a:close/>
                </a:path>
                <a:path w="36194" h="43180">
                  <a:moveTo>
                    <a:pt x="30307" y="38011"/>
                  </a:moveTo>
                  <a:lnTo>
                    <a:pt x="24282" y="40716"/>
                  </a:lnTo>
                  <a:lnTo>
                    <a:pt x="25447" y="40716"/>
                  </a:lnTo>
                  <a:lnTo>
                    <a:pt x="29578" y="38892"/>
                  </a:lnTo>
                  <a:lnTo>
                    <a:pt x="30307" y="38011"/>
                  </a:lnTo>
                  <a:close/>
                </a:path>
                <a:path w="36194" h="43180">
                  <a:moveTo>
                    <a:pt x="32487" y="35376"/>
                  </a:moveTo>
                  <a:lnTo>
                    <a:pt x="30307" y="38011"/>
                  </a:lnTo>
                  <a:lnTo>
                    <a:pt x="32487" y="37033"/>
                  </a:lnTo>
                  <a:lnTo>
                    <a:pt x="32487" y="35376"/>
                  </a:lnTo>
                  <a:close/>
                </a:path>
                <a:path w="36194" h="43180">
                  <a:moveTo>
                    <a:pt x="32487" y="7483"/>
                  </a:moveTo>
                  <a:lnTo>
                    <a:pt x="32487" y="35376"/>
                  </a:lnTo>
                  <a:lnTo>
                    <a:pt x="34177" y="33334"/>
                  </a:lnTo>
                  <a:lnTo>
                    <a:pt x="35827" y="24993"/>
                  </a:lnTo>
                  <a:lnTo>
                    <a:pt x="35827" y="17945"/>
                  </a:lnTo>
                  <a:lnTo>
                    <a:pt x="34177" y="9520"/>
                  </a:lnTo>
                  <a:lnTo>
                    <a:pt x="32487" y="7483"/>
                  </a:lnTo>
                  <a:close/>
                </a:path>
                <a:path w="36194" h="43180">
                  <a:moveTo>
                    <a:pt x="30303" y="4850"/>
                  </a:moveTo>
                  <a:lnTo>
                    <a:pt x="32487" y="7483"/>
                  </a:lnTo>
                  <a:lnTo>
                    <a:pt x="32487" y="5803"/>
                  </a:lnTo>
                  <a:lnTo>
                    <a:pt x="30303" y="4850"/>
                  </a:lnTo>
                  <a:close/>
                </a:path>
                <a:path w="36194" h="43180">
                  <a:moveTo>
                    <a:pt x="25537" y="2222"/>
                  </a:moveTo>
                  <a:lnTo>
                    <a:pt x="24282" y="2222"/>
                  </a:lnTo>
                  <a:lnTo>
                    <a:pt x="30303" y="4850"/>
                  </a:lnTo>
                  <a:lnTo>
                    <a:pt x="29578" y="3976"/>
                  </a:lnTo>
                  <a:lnTo>
                    <a:pt x="25537" y="2222"/>
                  </a:lnTo>
                  <a:close/>
                </a:path>
              </a:pathLst>
            </a:custGeom>
            <a:solidFill>
              <a:srgbClr val="262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992207" y="210628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>
                  <a:moveTo>
                    <a:pt x="0" y="0"/>
                  </a:moveTo>
                  <a:lnTo>
                    <a:pt x="3352" y="0"/>
                  </a:lnTo>
                </a:path>
              </a:pathLst>
            </a:custGeom>
            <a:ln w="42303">
              <a:solidFill>
                <a:srgbClr val="2622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005041" y="2084830"/>
              <a:ext cx="33655" cy="43180"/>
            </a:xfrm>
            <a:custGeom>
              <a:avLst/>
              <a:gdLst/>
              <a:ahLst/>
              <a:cxnLst/>
              <a:rect l="l" t="t" r="r" b="b"/>
              <a:pathLst>
                <a:path w="33655" h="43180">
                  <a:moveTo>
                    <a:pt x="3904" y="36789"/>
                  </a:moveTo>
                  <a:lnTo>
                    <a:pt x="5745" y="39196"/>
                  </a:lnTo>
                  <a:lnTo>
                    <a:pt x="11696" y="42097"/>
                  </a:lnTo>
                  <a:lnTo>
                    <a:pt x="18605" y="42951"/>
                  </a:lnTo>
                  <a:lnTo>
                    <a:pt x="25590" y="42951"/>
                  </a:lnTo>
                  <a:lnTo>
                    <a:pt x="32423" y="42316"/>
                  </a:lnTo>
                  <a:lnTo>
                    <a:pt x="33185" y="41973"/>
                  </a:lnTo>
                  <a:lnTo>
                    <a:pt x="33185" y="40538"/>
                  </a:lnTo>
                  <a:lnTo>
                    <a:pt x="10109" y="40538"/>
                  </a:lnTo>
                  <a:lnTo>
                    <a:pt x="3904" y="36789"/>
                  </a:lnTo>
                  <a:close/>
                </a:path>
                <a:path w="33655" h="43180">
                  <a:moveTo>
                    <a:pt x="33185" y="40030"/>
                  </a:moveTo>
                  <a:lnTo>
                    <a:pt x="31750" y="40030"/>
                  </a:lnTo>
                  <a:lnTo>
                    <a:pt x="29019" y="40271"/>
                  </a:lnTo>
                  <a:lnTo>
                    <a:pt x="23317" y="40538"/>
                  </a:lnTo>
                  <a:lnTo>
                    <a:pt x="33185" y="40538"/>
                  </a:lnTo>
                  <a:lnTo>
                    <a:pt x="33185" y="40030"/>
                  </a:lnTo>
                  <a:close/>
                </a:path>
                <a:path w="33655" h="43180">
                  <a:moveTo>
                    <a:pt x="3340" y="36052"/>
                  </a:moveTo>
                  <a:lnTo>
                    <a:pt x="3340" y="36448"/>
                  </a:lnTo>
                  <a:lnTo>
                    <a:pt x="3904" y="36789"/>
                  </a:lnTo>
                  <a:lnTo>
                    <a:pt x="3340" y="36052"/>
                  </a:lnTo>
                  <a:close/>
                </a:path>
                <a:path w="33655" h="43180">
                  <a:moveTo>
                    <a:pt x="3340" y="6895"/>
                  </a:moveTo>
                  <a:lnTo>
                    <a:pt x="1573" y="9204"/>
                  </a:lnTo>
                  <a:lnTo>
                    <a:pt x="0" y="17716"/>
                  </a:lnTo>
                  <a:lnTo>
                    <a:pt x="0" y="25222"/>
                  </a:lnTo>
                  <a:lnTo>
                    <a:pt x="1573" y="33741"/>
                  </a:lnTo>
                  <a:lnTo>
                    <a:pt x="3340" y="36052"/>
                  </a:lnTo>
                  <a:lnTo>
                    <a:pt x="3340" y="6895"/>
                  </a:lnTo>
                  <a:close/>
                </a:path>
                <a:path w="33655" h="43180">
                  <a:moveTo>
                    <a:pt x="3919" y="6138"/>
                  </a:moveTo>
                  <a:lnTo>
                    <a:pt x="3340" y="6489"/>
                  </a:lnTo>
                  <a:lnTo>
                    <a:pt x="3340" y="6895"/>
                  </a:lnTo>
                  <a:lnTo>
                    <a:pt x="3919" y="6138"/>
                  </a:lnTo>
                  <a:close/>
                </a:path>
                <a:path w="33655" h="43180">
                  <a:moveTo>
                    <a:pt x="25590" y="0"/>
                  </a:moveTo>
                  <a:lnTo>
                    <a:pt x="18605" y="0"/>
                  </a:lnTo>
                  <a:lnTo>
                    <a:pt x="11696" y="853"/>
                  </a:lnTo>
                  <a:lnTo>
                    <a:pt x="5745" y="3752"/>
                  </a:lnTo>
                  <a:lnTo>
                    <a:pt x="3919" y="6138"/>
                  </a:lnTo>
                  <a:lnTo>
                    <a:pt x="10109" y="2387"/>
                  </a:lnTo>
                  <a:lnTo>
                    <a:pt x="33185" y="2387"/>
                  </a:lnTo>
                  <a:lnTo>
                    <a:pt x="33185" y="965"/>
                  </a:lnTo>
                  <a:lnTo>
                    <a:pt x="32423" y="622"/>
                  </a:lnTo>
                  <a:lnTo>
                    <a:pt x="25590" y="0"/>
                  </a:lnTo>
                  <a:close/>
                </a:path>
                <a:path w="33655" h="43180">
                  <a:moveTo>
                    <a:pt x="33185" y="2387"/>
                  </a:moveTo>
                  <a:lnTo>
                    <a:pt x="23317" y="2387"/>
                  </a:lnTo>
                  <a:lnTo>
                    <a:pt x="29019" y="2679"/>
                  </a:lnTo>
                  <a:lnTo>
                    <a:pt x="31750" y="2895"/>
                  </a:lnTo>
                  <a:lnTo>
                    <a:pt x="33185" y="2895"/>
                  </a:lnTo>
                  <a:lnTo>
                    <a:pt x="33185" y="2387"/>
                  </a:lnTo>
                  <a:close/>
                </a:path>
              </a:pathLst>
            </a:custGeom>
            <a:solidFill>
              <a:srgbClr val="262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042105" y="2084824"/>
              <a:ext cx="41910" cy="43180"/>
            </a:xfrm>
            <a:custGeom>
              <a:avLst/>
              <a:gdLst/>
              <a:ahLst/>
              <a:cxnLst/>
              <a:rect l="l" t="t" r="r" b="b"/>
              <a:pathLst>
                <a:path w="41910" h="43180">
                  <a:moveTo>
                    <a:pt x="23241" y="0"/>
                  </a:moveTo>
                  <a:lnTo>
                    <a:pt x="18300" y="0"/>
                  </a:lnTo>
                  <a:lnTo>
                    <a:pt x="16560" y="1079"/>
                  </a:lnTo>
                  <a:lnTo>
                    <a:pt x="304" y="41351"/>
                  </a:lnTo>
                  <a:lnTo>
                    <a:pt x="0" y="42164"/>
                  </a:lnTo>
                  <a:lnTo>
                    <a:pt x="381" y="42799"/>
                  </a:lnTo>
                  <a:lnTo>
                    <a:pt x="2882" y="42799"/>
                  </a:lnTo>
                  <a:lnTo>
                    <a:pt x="3416" y="42392"/>
                  </a:lnTo>
                  <a:lnTo>
                    <a:pt x="3568" y="42049"/>
                  </a:lnTo>
                  <a:lnTo>
                    <a:pt x="9791" y="26606"/>
                  </a:lnTo>
                  <a:lnTo>
                    <a:pt x="35292" y="26606"/>
                  </a:lnTo>
                  <a:lnTo>
                    <a:pt x="34283" y="24104"/>
                  </a:lnTo>
                  <a:lnTo>
                    <a:pt x="10706" y="24104"/>
                  </a:lnTo>
                  <a:lnTo>
                    <a:pt x="19291" y="2743"/>
                  </a:lnTo>
                  <a:lnTo>
                    <a:pt x="19672" y="2273"/>
                  </a:lnTo>
                  <a:lnTo>
                    <a:pt x="25482" y="2273"/>
                  </a:lnTo>
                  <a:lnTo>
                    <a:pt x="24980" y="1028"/>
                  </a:lnTo>
                  <a:lnTo>
                    <a:pt x="23241" y="0"/>
                  </a:lnTo>
                  <a:close/>
                </a:path>
                <a:path w="41910" h="43180">
                  <a:moveTo>
                    <a:pt x="35292" y="26606"/>
                  </a:moveTo>
                  <a:lnTo>
                    <a:pt x="31673" y="26606"/>
                  </a:lnTo>
                  <a:lnTo>
                    <a:pt x="38201" y="42443"/>
                  </a:lnTo>
                  <a:lnTo>
                    <a:pt x="38658" y="42799"/>
                  </a:lnTo>
                  <a:lnTo>
                    <a:pt x="41236" y="42799"/>
                  </a:lnTo>
                  <a:lnTo>
                    <a:pt x="41431" y="42392"/>
                  </a:lnTo>
                  <a:lnTo>
                    <a:pt x="41498" y="42049"/>
                  </a:lnTo>
                  <a:lnTo>
                    <a:pt x="41236" y="41351"/>
                  </a:lnTo>
                  <a:lnTo>
                    <a:pt x="35292" y="26606"/>
                  </a:lnTo>
                  <a:close/>
                </a:path>
                <a:path w="41910" h="43180">
                  <a:moveTo>
                    <a:pt x="25482" y="2273"/>
                  </a:moveTo>
                  <a:lnTo>
                    <a:pt x="21882" y="2273"/>
                  </a:lnTo>
                  <a:lnTo>
                    <a:pt x="22326" y="2857"/>
                  </a:lnTo>
                  <a:lnTo>
                    <a:pt x="30822" y="24104"/>
                  </a:lnTo>
                  <a:lnTo>
                    <a:pt x="34283" y="24104"/>
                  </a:lnTo>
                  <a:lnTo>
                    <a:pt x="25482" y="2273"/>
                  </a:lnTo>
                  <a:close/>
                </a:path>
              </a:pathLst>
            </a:custGeom>
            <a:solidFill>
              <a:srgbClr val="262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089339" y="2085130"/>
              <a:ext cx="27940" cy="42545"/>
            </a:xfrm>
            <a:custGeom>
              <a:avLst/>
              <a:gdLst/>
              <a:ahLst/>
              <a:cxnLst/>
              <a:rect l="l" t="t" r="r" b="b"/>
              <a:pathLst>
                <a:path w="27939" h="42544">
                  <a:moveTo>
                    <a:pt x="2806" y="0"/>
                  </a:moveTo>
                  <a:lnTo>
                    <a:pt x="533" y="0"/>
                  </a:lnTo>
                  <a:lnTo>
                    <a:pt x="0" y="495"/>
                  </a:lnTo>
                  <a:lnTo>
                    <a:pt x="0" y="40703"/>
                  </a:lnTo>
                  <a:lnTo>
                    <a:pt x="3416" y="42303"/>
                  </a:lnTo>
                  <a:lnTo>
                    <a:pt x="27343" y="42303"/>
                  </a:lnTo>
                  <a:lnTo>
                    <a:pt x="27952" y="41910"/>
                  </a:lnTo>
                  <a:lnTo>
                    <a:pt x="27952" y="40322"/>
                  </a:lnTo>
                  <a:lnTo>
                    <a:pt x="27343" y="39966"/>
                  </a:lnTo>
                  <a:lnTo>
                    <a:pt x="5537" y="39966"/>
                  </a:lnTo>
                  <a:lnTo>
                    <a:pt x="3340" y="39458"/>
                  </a:lnTo>
                  <a:lnTo>
                    <a:pt x="3340" y="495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262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637615" y="1936469"/>
              <a:ext cx="47625" cy="116839"/>
            </a:xfrm>
            <a:custGeom>
              <a:avLst/>
              <a:gdLst/>
              <a:ahLst/>
              <a:cxnLst/>
              <a:rect l="l" t="t" r="r" b="b"/>
              <a:pathLst>
                <a:path w="47625" h="116839">
                  <a:moveTo>
                    <a:pt x="26873" y="0"/>
                  </a:moveTo>
                  <a:lnTo>
                    <a:pt x="0" y="0"/>
                  </a:lnTo>
                  <a:lnTo>
                    <a:pt x="0" y="116624"/>
                  </a:lnTo>
                  <a:lnTo>
                    <a:pt x="45021" y="116624"/>
                  </a:lnTo>
                  <a:lnTo>
                    <a:pt x="47523" y="107137"/>
                  </a:lnTo>
                  <a:lnTo>
                    <a:pt x="26873" y="107137"/>
                  </a:lnTo>
                  <a:lnTo>
                    <a:pt x="26873" y="0"/>
                  </a:lnTo>
                  <a:close/>
                </a:path>
              </a:pathLst>
            </a:custGeom>
            <a:solidFill>
              <a:srgbClr val="262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766544" y="1961729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1363"/>
                  </a:lnTo>
                </a:path>
              </a:pathLst>
            </a:custGeom>
            <a:ln w="26949">
              <a:solidFill>
                <a:srgbClr val="2622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747547" y="1932687"/>
              <a:ext cx="38100" cy="23495"/>
            </a:xfrm>
            <a:custGeom>
              <a:avLst/>
              <a:gdLst/>
              <a:ahLst/>
              <a:cxnLst/>
              <a:rect l="l" t="t" r="r" b="b"/>
              <a:pathLst>
                <a:path w="38100" h="23494">
                  <a:moveTo>
                    <a:pt x="29349" y="0"/>
                  </a:moveTo>
                  <a:lnTo>
                    <a:pt x="8458" y="0"/>
                  </a:lnTo>
                  <a:lnTo>
                    <a:pt x="0" y="5143"/>
                  </a:lnTo>
                  <a:lnTo>
                    <a:pt x="0" y="17780"/>
                  </a:lnTo>
                  <a:lnTo>
                    <a:pt x="8458" y="22923"/>
                  </a:lnTo>
                  <a:lnTo>
                    <a:pt x="29349" y="22923"/>
                  </a:lnTo>
                  <a:lnTo>
                    <a:pt x="37807" y="17780"/>
                  </a:lnTo>
                  <a:lnTo>
                    <a:pt x="37807" y="5143"/>
                  </a:lnTo>
                  <a:lnTo>
                    <a:pt x="29349" y="0"/>
                  </a:lnTo>
                  <a:close/>
                </a:path>
              </a:pathLst>
            </a:custGeom>
            <a:solidFill>
              <a:srgbClr val="262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901159" y="1936380"/>
              <a:ext cx="46990" cy="116839"/>
            </a:xfrm>
            <a:custGeom>
              <a:avLst/>
              <a:gdLst/>
              <a:ahLst/>
              <a:cxnLst/>
              <a:rect l="l" t="t" r="r" b="b"/>
              <a:pathLst>
                <a:path w="46989" h="116839">
                  <a:moveTo>
                    <a:pt x="44272" y="0"/>
                  </a:moveTo>
                  <a:lnTo>
                    <a:pt x="0" y="0"/>
                  </a:lnTo>
                  <a:lnTo>
                    <a:pt x="12" y="116712"/>
                  </a:lnTo>
                  <a:lnTo>
                    <a:pt x="44221" y="116712"/>
                  </a:lnTo>
                  <a:lnTo>
                    <a:pt x="46799" y="107226"/>
                  </a:lnTo>
                  <a:lnTo>
                    <a:pt x="26809" y="107213"/>
                  </a:lnTo>
                  <a:lnTo>
                    <a:pt x="26809" y="63017"/>
                  </a:lnTo>
                  <a:lnTo>
                    <a:pt x="45732" y="63017"/>
                  </a:lnTo>
                  <a:lnTo>
                    <a:pt x="45732" y="53555"/>
                  </a:lnTo>
                  <a:lnTo>
                    <a:pt x="26809" y="53555"/>
                  </a:lnTo>
                  <a:lnTo>
                    <a:pt x="26809" y="9347"/>
                  </a:lnTo>
                  <a:lnTo>
                    <a:pt x="46850" y="9347"/>
                  </a:lnTo>
                  <a:lnTo>
                    <a:pt x="44272" y="0"/>
                  </a:lnTo>
                  <a:close/>
                </a:path>
              </a:pathLst>
            </a:custGeom>
            <a:solidFill>
              <a:srgbClr val="262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051873" y="1936469"/>
              <a:ext cx="76200" cy="116839"/>
            </a:xfrm>
            <a:custGeom>
              <a:avLst/>
              <a:gdLst/>
              <a:ahLst/>
              <a:cxnLst/>
              <a:rect l="l" t="t" r="r" b="b"/>
              <a:pathLst>
                <a:path w="76200" h="116839">
                  <a:moveTo>
                    <a:pt x="51346" y="9512"/>
                  </a:moveTo>
                  <a:lnTo>
                    <a:pt x="24485" y="9512"/>
                  </a:lnTo>
                  <a:lnTo>
                    <a:pt x="24485" y="116624"/>
                  </a:lnTo>
                  <a:lnTo>
                    <a:pt x="51358" y="116624"/>
                  </a:lnTo>
                  <a:lnTo>
                    <a:pt x="51346" y="9512"/>
                  </a:lnTo>
                  <a:close/>
                </a:path>
                <a:path w="76200" h="116839">
                  <a:moveTo>
                    <a:pt x="73342" y="0"/>
                  </a:moveTo>
                  <a:lnTo>
                    <a:pt x="2489" y="50"/>
                  </a:lnTo>
                  <a:lnTo>
                    <a:pt x="0" y="9512"/>
                  </a:lnTo>
                  <a:lnTo>
                    <a:pt x="75831" y="9512"/>
                  </a:lnTo>
                  <a:lnTo>
                    <a:pt x="73342" y="0"/>
                  </a:lnTo>
                  <a:close/>
                </a:path>
              </a:pathLst>
            </a:custGeom>
            <a:solidFill>
              <a:srgbClr val="262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531217" y="1933127"/>
              <a:ext cx="82550" cy="120014"/>
            </a:xfrm>
            <a:custGeom>
              <a:avLst/>
              <a:gdLst/>
              <a:ahLst/>
              <a:cxnLst/>
              <a:rect l="l" t="t" r="r" b="b"/>
              <a:pathLst>
                <a:path w="82550" h="120014">
                  <a:moveTo>
                    <a:pt x="41287" y="0"/>
                  </a:moveTo>
                  <a:lnTo>
                    <a:pt x="3890" y="10228"/>
                  </a:lnTo>
                  <a:lnTo>
                    <a:pt x="0" y="120014"/>
                  </a:lnTo>
                  <a:lnTo>
                    <a:pt x="26428" y="120014"/>
                  </a:lnTo>
                  <a:lnTo>
                    <a:pt x="26479" y="66243"/>
                  </a:lnTo>
                  <a:lnTo>
                    <a:pt x="26531" y="56819"/>
                  </a:lnTo>
                  <a:lnTo>
                    <a:pt x="26593" y="18364"/>
                  </a:lnTo>
                  <a:lnTo>
                    <a:pt x="27406" y="14350"/>
                  </a:lnTo>
                  <a:lnTo>
                    <a:pt x="31927" y="11010"/>
                  </a:lnTo>
                  <a:lnTo>
                    <a:pt x="79046" y="11010"/>
                  </a:lnTo>
                  <a:lnTo>
                    <a:pt x="78663" y="10228"/>
                  </a:lnTo>
                  <a:lnTo>
                    <a:pt x="70446" y="4652"/>
                  </a:lnTo>
                  <a:lnTo>
                    <a:pt x="57915" y="1190"/>
                  </a:lnTo>
                  <a:lnTo>
                    <a:pt x="41287" y="0"/>
                  </a:lnTo>
                  <a:close/>
                </a:path>
                <a:path w="82550" h="120014">
                  <a:moveTo>
                    <a:pt x="79046" y="11010"/>
                  </a:moveTo>
                  <a:lnTo>
                    <a:pt x="50622" y="11010"/>
                  </a:lnTo>
                  <a:lnTo>
                    <a:pt x="55156" y="14350"/>
                  </a:lnTo>
                  <a:lnTo>
                    <a:pt x="55834" y="17754"/>
                  </a:lnTo>
                  <a:lnTo>
                    <a:pt x="55958" y="19024"/>
                  </a:lnTo>
                  <a:lnTo>
                    <a:pt x="56083" y="56819"/>
                  </a:lnTo>
                  <a:lnTo>
                    <a:pt x="26531" y="56819"/>
                  </a:lnTo>
                  <a:lnTo>
                    <a:pt x="26516" y="66243"/>
                  </a:lnTo>
                  <a:lnTo>
                    <a:pt x="56083" y="66243"/>
                  </a:lnTo>
                  <a:lnTo>
                    <a:pt x="56083" y="120014"/>
                  </a:lnTo>
                  <a:lnTo>
                    <a:pt x="82524" y="120014"/>
                  </a:lnTo>
                  <a:lnTo>
                    <a:pt x="82413" y="18364"/>
                  </a:lnTo>
                  <a:lnTo>
                    <a:pt x="82346" y="17754"/>
                  </a:lnTo>
                  <a:lnTo>
                    <a:pt x="79046" y="11010"/>
                  </a:lnTo>
                  <a:close/>
                </a:path>
                <a:path w="82550" h="120014">
                  <a:moveTo>
                    <a:pt x="26531" y="56819"/>
                  </a:moveTo>
                  <a:lnTo>
                    <a:pt x="26479" y="66243"/>
                  </a:lnTo>
                  <a:lnTo>
                    <a:pt x="26531" y="56819"/>
                  </a:lnTo>
                  <a:close/>
                </a:path>
              </a:pathLst>
            </a:custGeom>
            <a:solidFill>
              <a:srgbClr val="262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95714" y="1936469"/>
              <a:ext cx="47625" cy="116839"/>
            </a:xfrm>
            <a:custGeom>
              <a:avLst/>
              <a:gdLst/>
              <a:ahLst/>
              <a:cxnLst/>
              <a:rect l="l" t="t" r="r" b="b"/>
              <a:pathLst>
                <a:path w="47625" h="116839">
                  <a:moveTo>
                    <a:pt x="26885" y="0"/>
                  </a:moveTo>
                  <a:lnTo>
                    <a:pt x="0" y="0"/>
                  </a:lnTo>
                  <a:lnTo>
                    <a:pt x="0" y="116624"/>
                  </a:lnTo>
                  <a:lnTo>
                    <a:pt x="45021" y="116624"/>
                  </a:lnTo>
                  <a:lnTo>
                    <a:pt x="47523" y="107137"/>
                  </a:lnTo>
                  <a:lnTo>
                    <a:pt x="26885" y="107137"/>
                  </a:lnTo>
                  <a:lnTo>
                    <a:pt x="26885" y="0"/>
                  </a:lnTo>
                  <a:close/>
                </a:path>
              </a:pathLst>
            </a:custGeom>
            <a:solidFill>
              <a:srgbClr val="262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802399" y="1936405"/>
              <a:ext cx="77470" cy="116839"/>
            </a:xfrm>
            <a:custGeom>
              <a:avLst/>
              <a:gdLst/>
              <a:ahLst/>
              <a:cxnLst/>
              <a:rect l="l" t="t" r="r" b="b"/>
              <a:pathLst>
                <a:path w="77469" h="116839">
                  <a:moveTo>
                    <a:pt x="61633" y="0"/>
                  </a:moveTo>
                  <a:lnTo>
                    <a:pt x="0" y="63"/>
                  </a:lnTo>
                  <a:lnTo>
                    <a:pt x="38" y="116687"/>
                  </a:lnTo>
                  <a:lnTo>
                    <a:pt x="47116" y="116687"/>
                  </a:lnTo>
                  <a:lnTo>
                    <a:pt x="56032" y="116079"/>
                  </a:lnTo>
                  <a:lnTo>
                    <a:pt x="64550" y="113758"/>
                  </a:lnTo>
                  <a:lnTo>
                    <a:pt x="71416" y="108977"/>
                  </a:lnTo>
                  <a:lnTo>
                    <a:pt x="72347" y="107099"/>
                  </a:lnTo>
                  <a:lnTo>
                    <a:pt x="26682" y="107099"/>
                  </a:lnTo>
                  <a:lnTo>
                    <a:pt x="26682" y="62991"/>
                  </a:lnTo>
                  <a:lnTo>
                    <a:pt x="72738" y="62991"/>
                  </a:lnTo>
                  <a:lnTo>
                    <a:pt x="71348" y="61493"/>
                  </a:lnTo>
                  <a:lnTo>
                    <a:pt x="65912" y="56476"/>
                  </a:lnTo>
                  <a:lnTo>
                    <a:pt x="61531" y="55702"/>
                  </a:lnTo>
                  <a:lnTo>
                    <a:pt x="58191" y="55702"/>
                  </a:lnTo>
                  <a:lnTo>
                    <a:pt x="58191" y="55029"/>
                  </a:lnTo>
                  <a:lnTo>
                    <a:pt x="61531" y="55029"/>
                  </a:lnTo>
                  <a:lnTo>
                    <a:pt x="66725" y="53644"/>
                  </a:lnTo>
                  <a:lnTo>
                    <a:pt x="67003" y="53390"/>
                  </a:lnTo>
                  <a:lnTo>
                    <a:pt x="26682" y="53390"/>
                  </a:lnTo>
                  <a:lnTo>
                    <a:pt x="26708" y="9677"/>
                  </a:lnTo>
                  <a:lnTo>
                    <a:pt x="74499" y="9626"/>
                  </a:lnTo>
                  <a:lnTo>
                    <a:pt x="73977" y="8496"/>
                  </a:lnTo>
                  <a:lnTo>
                    <a:pt x="71043" y="5727"/>
                  </a:lnTo>
                  <a:lnTo>
                    <a:pt x="66535" y="1308"/>
                  </a:lnTo>
                  <a:lnTo>
                    <a:pt x="61633" y="0"/>
                  </a:lnTo>
                  <a:close/>
                </a:path>
                <a:path w="77469" h="116839">
                  <a:moveTo>
                    <a:pt x="72738" y="62991"/>
                  </a:moveTo>
                  <a:lnTo>
                    <a:pt x="44691" y="62991"/>
                  </a:lnTo>
                  <a:lnTo>
                    <a:pt x="46647" y="63830"/>
                  </a:lnTo>
                  <a:lnTo>
                    <a:pt x="49847" y="66713"/>
                  </a:lnTo>
                  <a:lnTo>
                    <a:pt x="50545" y="68732"/>
                  </a:lnTo>
                  <a:lnTo>
                    <a:pt x="51333" y="80429"/>
                  </a:lnTo>
                  <a:lnTo>
                    <a:pt x="51511" y="89725"/>
                  </a:lnTo>
                  <a:lnTo>
                    <a:pt x="50609" y="103720"/>
                  </a:lnTo>
                  <a:lnTo>
                    <a:pt x="48933" y="106984"/>
                  </a:lnTo>
                  <a:lnTo>
                    <a:pt x="26682" y="107099"/>
                  </a:lnTo>
                  <a:lnTo>
                    <a:pt x="72347" y="107099"/>
                  </a:lnTo>
                  <a:lnTo>
                    <a:pt x="75374" y="100990"/>
                  </a:lnTo>
                  <a:lnTo>
                    <a:pt x="76340" y="93786"/>
                  </a:lnTo>
                  <a:lnTo>
                    <a:pt x="76692" y="86499"/>
                  </a:lnTo>
                  <a:lnTo>
                    <a:pt x="76524" y="79469"/>
                  </a:lnTo>
                  <a:lnTo>
                    <a:pt x="75933" y="73037"/>
                  </a:lnTo>
                  <a:lnTo>
                    <a:pt x="75310" y="68224"/>
                  </a:lnTo>
                  <a:lnTo>
                    <a:pt x="73304" y="63601"/>
                  </a:lnTo>
                  <a:lnTo>
                    <a:pt x="72738" y="62991"/>
                  </a:lnTo>
                  <a:close/>
                </a:path>
                <a:path w="77469" h="116839">
                  <a:moveTo>
                    <a:pt x="74499" y="9626"/>
                  </a:moveTo>
                  <a:lnTo>
                    <a:pt x="47993" y="9626"/>
                  </a:lnTo>
                  <a:lnTo>
                    <a:pt x="49720" y="12877"/>
                  </a:lnTo>
                  <a:lnTo>
                    <a:pt x="50685" y="27050"/>
                  </a:lnTo>
                  <a:lnTo>
                    <a:pt x="51155" y="33642"/>
                  </a:lnTo>
                  <a:lnTo>
                    <a:pt x="49771" y="48869"/>
                  </a:lnTo>
                  <a:lnTo>
                    <a:pt x="47078" y="53390"/>
                  </a:lnTo>
                  <a:lnTo>
                    <a:pt x="67003" y="53390"/>
                  </a:lnTo>
                  <a:lnTo>
                    <a:pt x="71094" y="49644"/>
                  </a:lnTo>
                  <a:lnTo>
                    <a:pt x="73050" y="47370"/>
                  </a:lnTo>
                  <a:lnTo>
                    <a:pt x="74485" y="45796"/>
                  </a:lnTo>
                  <a:lnTo>
                    <a:pt x="75514" y="41287"/>
                  </a:lnTo>
                  <a:lnTo>
                    <a:pt x="76961" y="32613"/>
                  </a:lnTo>
                  <a:lnTo>
                    <a:pt x="77114" y="25501"/>
                  </a:lnTo>
                  <a:lnTo>
                    <a:pt x="75730" y="12293"/>
                  </a:lnTo>
                  <a:lnTo>
                    <a:pt x="74499" y="9626"/>
                  </a:lnTo>
                  <a:close/>
                </a:path>
              </a:pathLst>
            </a:custGeom>
            <a:solidFill>
              <a:srgbClr val="262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968418" y="1936430"/>
              <a:ext cx="78105" cy="116839"/>
            </a:xfrm>
            <a:custGeom>
              <a:avLst/>
              <a:gdLst/>
              <a:ahLst/>
              <a:cxnLst/>
              <a:rect l="l" t="t" r="r" b="b"/>
              <a:pathLst>
                <a:path w="78105" h="116839">
                  <a:moveTo>
                    <a:pt x="72601" y="62941"/>
                  </a:moveTo>
                  <a:lnTo>
                    <a:pt x="44881" y="62941"/>
                  </a:lnTo>
                  <a:lnTo>
                    <a:pt x="46723" y="63741"/>
                  </a:lnTo>
                  <a:lnTo>
                    <a:pt x="49949" y="66662"/>
                  </a:lnTo>
                  <a:lnTo>
                    <a:pt x="51130" y="68719"/>
                  </a:lnTo>
                  <a:lnTo>
                    <a:pt x="51282" y="71132"/>
                  </a:lnTo>
                  <a:lnTo>
                    <a:pt x="51790" y="75958"/>
                  </a:lnTo>
                  <a:lnTo>
                    <a:pt x="51689" y="80124"/>
                  </a:lnTo>
                  <a:lnTo>
                    <a:pt x="51536" y="84988"/>
                  </a:lnTo>
                  <a:lnTo>
                    <a:pt x="51322" y="97753"/>
                  </a:lnTo>
                  <a:lnTo>
                    <a:pt x="51352" y="106379"/>
                  </a:lnTo>
                  <a:lnTo>
                    <a:pt x="51758" y="112000"/>
                  </a:lnTo>
                  <a:lnTo>
                    <a:pt x="52654" y="116712"/>
                  </a:lnTo>
                  <a:lnTo>
                    <a:pt x="77736" y="116712"/>
                  </a:lnTo>
                  <a:lnTo>
                    <a:pt x="76832" y="111956"/>
                  </a:lnTo>
                  <a:lnTo>
                    <a:pt x="76418" y="106379"/>
                  </a:lnTo>
                  <a:lnTo>
                    <a:pt x="76352" y="97753"/>
                  </a:lnTo>
                  <a:lnTo>
                    <a:pt x="76771" y="72999"/>
                  </a:lnTo>
                  <a:lnTo>
                    <a:pt x="74980" y="65862"/>
                  </a:lnTo>
                  <a:lnTo>
                    <a:pt x="72601" y="62941"/>
                  </a:lnTo>
                  <a:close/>
                </a:path>
                <a:path w="78105" h="116839">
                  <a:moveTo>
                    <a:pt x="61734" y="0"/>
                  </a:moveTo>
                  <a:lnTo>
                    <a:pt x="101" y="88"/>
                  </a:lnTo>
                  <a:lnTo>
                    <a:pt x="0" y="116662"/>
                  </a:lnTo>
                  <a:lnTo>
                    <a:pt x="26771" y="116649"/>
                  </a:lnTo>
                  <a:lnTo>
                    <a:pt x="26771" y="62941"/>
                  </a:lnTo>
                  <a:lnTo>
                    <a:pt x="72601" y="62941"/>
                  </a:lnTo>
                  <a:lnTo>
                    <a:pt x="71462" y="61544"/>
                  </a:lnTo>
                  <a:lnTo>
                    <a:pt x="66713" y="56502"/>
                  </a:lnTo>
                  <a:lnTo>
                    <a:pt x="61633" y="55676"/>
                  </a:lnTo>
                  <a:lnTo>
                    <a:pt x="58293" y="55676"/>
                  </a:lnTo>
                  <a:lnTo>
                    <a:pt x="58280" y="55067"/>
                  </a:lnTo>
                  <a:lnTo>
                    <a:pt x="61645" y="55067"/>
                  </a:lnTo>
                  <a:lnTo>
                    <a:pt x="66814" y="53670"/>
                  </a:lnTo>
                  <a:lnTo>
                    <a:pt x="67074" y="53428"/>
                  </a:lnTo>
                  <a:lnTo>
                    <a:pt x="26771" y="53428"/>
                  </a:lnTo>
                  <a:lnTo>
                    <a:pt x="26809" y="9664"/>
                  </a:lnTo>
                  <a:lnTo>
                    <a:pt x="74585" y="9588"/>
                  </a:lnTo>
                  <a:lnTo>
                    <a:pt x="74091" y="8521"/>
                  </a:lnTo>
                  <a:lnTo>
                    <a:pt x="66598" y="1320"/>
                  </a:lnTo>
                  <a:lnTo>
                    <a:pt x="61734" y="0"/>
                  </a:lnTo>
                  <a:close/>
                </a:path>
                <a:path w="78105" h="116839">
                  <a:moveTo>
                    <a:pt x="74585" y="9588"/>
                  </a:moveTo>
                  <a:lnTo>
                    <a:pt x="48082" y="9588"/>
                  </a:lnTo>
                  <a:lnTo>
                    <a:pt x="49834" y="12852"/>
                  </a:lnTo>
                  <a:lnTo>
                    <a:pt x="50152" y="17779"/>
                  </a:lnTo>
                  <a:lnTo>
                    <a:pt x="51244" y="33680"/>
                  </a:lnTo>
                  <a:lnTo>
                    <a:pt x="49847" y="48831"/>
                  </a:lnTo>
                  <a:lnTo>
                    <a:pt x="47167" y="53428"/>
                  </a:lnTo>
                  <a:lnTo>
                    <a:pt x="67074" y="53428"/>
                  </a:lnTo>
                  <a:lnTo>
                    <a:pt x="71183" y="49618"/>
                  </a:lnTo>
                  <a:lnTo>
                    <a:pt x="73126" y="47332"/>
                  </a:lnTo>
                  <a:lnTo>
                    <a:pt x="74599" y="45758"/>
                  </a:lnTo>
                  <a:lnTo>
                    <a:pt x="75628" y="41287"/>
                  </a:lnTo>
                  <a:lnTo>
                    <a:pt x="77038" y="32588"/>
                  </a:lnTo>
                  <a:lnTo>
                    <a:pt x="77216" y="25501"/>
                  </a:lnTo>
                  <a:lnTo>
                    <a:pt x="75831" y="12280"/>
                  </a:lnTo>
                  <a:lnTo>
                    <a:pt x="74585" y="9588"/>
                  </a:lnTo>
                  <a:close/>
                </a:path>
              </a:pathLst>
            </a:custGeom>
            <a:solidFill>
              <a:srgbClr val="262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194580" y="2066067"/>
              <a:ext cx="48895" cy="74295"/>
            </a:xfrm>
            <a:custGeom>
              <a:avLst/>
              <a:gdLst/>
              <a:ahLst/>
              <a:cxnLst/>
              <a:rect l="l" t="t" r="r" b="b"/>
              <a:pathLst>
                <a:path w="48894" h="74294">
                  <a:moveTo>
                    <a:pt x="48831" y="0"/>
                  </a:moveTo>
                  <a:lnTo>
                    <a:pt x="0" y="7391"/>
                  </a:lnTo>
                  <a:lnTo>
                    <a:pt x="0" y="65074"/>
                  </a:lnTo>
                  <a:lnTo>
                    <a:pt x="48831" y="73977"/>
                  </a:lnTo>
                  <a:lnTo>
                    <a:pt x="48831" y="0"/>
                  </a:lnTo>
                  <a:close/>
                </a:path>
              </a:pathLst>
            </a:custGeom>
            <a:solidFill>
              <a:srgbClr val="B117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246124" y="2066056"/>
              <a:ext cx="47625" cy="74295"/>
            </a:xfrm>
            <a:custGeom>
              <a:avLst/>
              <a:gdLst/>
              <a:ahLst/>
              <a:cxnLst/>
              <a:rect l="l" t="t" r="r" b="b"/>
              <a:pathLst>
                <a:path w="47625" h="74294">
                  <a:moveTo>
                    <a:pt x="0" y="0"/>
                  </a:moveTo>
                  <a:lnTo>
                    <a:pt x="0" y="73964"/>
                  </a:lnTo>
                  <a:lnTo>
                    <a:pt x="47345" y="65100"/>
                  </a:lnTo>
                  <a:lnTo>
                    <a:pt x="47345" y="10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309327" y="2037651"/>
              <a:ext cx="60325" cy="18415"/>
            </a:xfrm>
            <a:custGeom>
              <a:avLst/>
              <a:gdLst/>
              <a:ahLst/>
              <a:cxnLst/>
              <a:rect l="l" t="t" r="r" b="b"/>
              <a:pathLst>
                <a:path w="60325" h="18414">
                  <a:moveTo>
                    <a:pt x="0" y="0"/>
                  </a:moveTo>
                  <a:lnTo>
                    <a:pt x="0" y="18186"/>
                  </a:lnTo>
                  <a:lnTo>
                    <a:pt x="59956" y="14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17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183907" y="1897425"/>
              <a:ext cx="95250" cy="146050"/>
            </a:xfrm>
            <a:custGeom>
              <a:avLst/>
              <a:gdLst/>
              <a:ahLst/>
              <a:cxnLst/>
              <a:rect l="l" t="t" r="r" b="b"/>
              <a:pathLst>
                <a:path w="95250" h="146050">
                  <a:moveTo>
                    <a:pt x="95034" y="0"/>
                  </a:moveTo>
                  <a:lnTo>
                    <a:pt x="0" y="39598"/>
                  </a:lnTo>
                  <a:lnTo>
                    <a:pt x="0" y="145732"/>
                  </a:lnTo>
                  <a:lnTo>
                    <a:pt x="95034" y="131483"/>
                  </a:lnTo>
                  <a:lnTo>
                    <a:pt x="95034" y="0"/>
                  </a:lnTo>
                  <a:close/>
                </a:path>
              </a:pathLst>
            </a:custGeom>
            <a:solidFill>
              <a:srgbClr val="B117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282402" y="1897425"/>
              <a:ext cx="95250" cy="153670"/>
            </a:xfrm>
            <a:custGeom>
              <a:avLst/>
              <a:gdLst/>
              <a:ahLst/>
              <a:cxnLst/>
              <a:rect l="l" t="t" r="r" b="b"/>
              <a:pathLst>
                <a:path w="95250" h="153669">
                  <a:moveTo>
                    <a:pt x="0" y="0"/>
                  </a:moveTo>
                  <a:lnTo>
                    <a:pt x="0" y="131483"/>
                  </a:lnTo>
                  <a:lnTo>
                    <a:pt x="95034" y="153657"/>
                  </a:lnTo>
                  <a:lnTo>
                    <a:pt x="95034" y="58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145544" y="2216593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15760" y="0"/>
                  </a:moveTo>
                  <a:lnTo>
                    <a:pt x="12014" y="0"/>
                  </a:lnTo>
                  <a:lnTo>
                    <a:pt x="6083" y="1930"/>
                  </a:lnTo>
                  <a:lnTo>
                    <a:pt x="3327" y="5803"/>
                  </a:lnTo>
                  <a:lnTo>
                    <a:pt x="1117" y="8953"/>
                  </a:lnTo>
                  <a:lnTo>
                    <a:pt x="0" y="11645"/>
                  </a:lnTo>
                  <a:lnTo>
                    <a:pt x="0" y="13893"/>
                  </a:lnTo>
                  <a:lnTo>
                    <a:pt x="15760" y="13893"/>
                  </a:lnTo>
                  <a:lnTo>
                    <a:pt x="15760" y="0"/>
                  </a:lnTo>
                  <a:close/>
                </a:path>
              </a:pathLst>
            </a:custGeom>
            <a:solidFill>
              <a:srgbClr val="494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366099" y="2212599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5473" y="0"/>
                  </a:moveTo>
                  <a:lnTo>
                    <a:pt x="0" y="0"/>
                  </a:lnTo>
                  <a:lnTo>
                    <a:pt x="0" y="24015"/>
                  </a:lnTo>
                  <a:lnTo>
                    <a:pt x="5473" y="24015"/>
                  </a:lnTo>
                  <a:lnTo>
                    <a:pt x="16154" y="22771"/>
                  </a:lnTo>
                  <a:lnTo>
                    <a:pt x="22199" y="18033"/>
                  </a:lnTo>
                  <a:lnTo>
                    <a:pt x="23634" y="15265"/>
                  </a:lnTo>
                  <a:lnTo>
                    <a:pt x="23634" y="8724"/>
                  </a:lnTo>
                  <a:lnTo>
                    <a:pt x="22199" y="5994"/>
                  </a:lnTo>
                  <a:lnTo>
                    <a:pt x="16154" y="1257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494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877752" y="2212591"/>
              <a:ext cx="40005" cy="24130"/>
            </a:xfrm>
            <a:custGeom>
              <a:avLst/>
              <a:gdLst/>
              <a:ahLst/>
              <a:cxnLst/>
              <a:rect l="l" t="t" r="r" b="b"/>
              <a:pathLst>
                <a:path w="40005" h="24130">
                  <a:moveTo>
                    <a:pt x="24549" y="0"/>
                  </a:moveTo>
                  <a:lnTo>
                    <a:pt x="14719" y="0"/>
                  </a:lnTo>
                  <a:lnTo>
                    <a:pt x="9359" y="1028"/>
                  </a:lnTo>
                  <a:lnTo>
                    <a:pt x="2590" y="5702"/>
                  </a:lnTo>
                  <a:lnTo>
                    <a:pt x="0" y="8623"/>
                  </a:lnTo>
                  <a:lnTo>
                    <a:pt x="0" y="15201"/>
                  </a:lnTo>
                  <a:lnTo>
                    <a:pt x="2324" y="18199"/>
                  </a:lnTo>
                  <a:lnTo>
                    <a:pt x="9169" y="22809"/>
                  </a:lnTo>
                  <a:lnTo>
                    <a:pt x="14782" y="23812"/>
                  </a:lnTo>
                  <a:lnTo>
                    <a:pt x="24472" y="23812"/>
                  </a:lnTo>
                  <a:lnTo>
                    <a:pt x="29184" y="22986"/>
                  </a:lnTo>
                  <a:lnTo>
                    <a:pt x="36817" y="18122"/>
                  </a:lnTo>
                  <a:lnTo>
                    <a:pt x="39382" y="15201"/>
                  </a:lnTo>
                  <a:lnTo>
                    <a:pt x="39382" y="8623"/>
                  </a:lnTo>
                  <a:lnTo>
                    <a:pt x="36753" y="5854"/>
                  </a:lnTo>
                  <a:lnTo>
                    <a:pt x="29845" y="1142"/>
                  </a:lnTo>
                  <a:lnTo>
                    <a:pt x="24549" y="0"/>
                  </a:lnTo>
                  <a:close/>
                </a:path>
              </a:pathLst>
            </a:custGeom>
            <a:solidFill>
              <a:srgbClr val="494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956518" y="2212602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2603" y="0"/>
                  </a:moveTo>
                  <a:lnTo>
                    <a:pt x="0" y="0"/>
                  </a:lnTo>
                  <a:lnTo>
                    <a:pt x="0" y="11963"/>
                  </a:lnTo>
                  <a:lnTo>
                    <a:pt x="2603" y="11963"/>
                  </a:lnTo>
                  <a:lnTo>
                    <a:pt x="10337" y="11442"/>
                  </a:lnTo>
                  <a:lnTo>
                    <a:pt x="14668" y="9309"/>
                  </a:lnTo>
                  <a:lnTo>
                    <a:pt x="15748" y="7848"/>
                  </a:lnTo>
                  <a:lnTo>
                    <a:pt x="15748" y="4127"/>
                  </a:lnTo>
                  <a:lnTo>
                    <a:pt x="14566" y="2603"/>
                  </a:lnTo>
                  <a:lnTo>
                    <a:pt x="10236" y="495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494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013776" y="2212591"/>
              <a:ext cx="35560" cy="24130"/>
            </a:xfrm>
            <a:custGeom>
              <a:avLst/>
              <a:gdLst/>
              <a:ahLst/>
              <a:cxnLst/>
              <a:rect l="l" t="t" r="r" b="b"/>
              <a:pathLst>
                <a:path w="35560" h="24130">
                  <a:moveTo>
                    <a:pt x="22428" y="0"/>
                  </a:moveTo>
                  <a:lnTo>
                    <a:pt x="12585" y="0"/>
                  </a:lnTo>
                  <a:lnTo>
                    <a:pt x="8432" y="1155"/>
                  </a:lnTo>
                  <a:lnTo>
                    <a:pt x="1676" y="5854"/>
                  </a:lnTo>
                  <a:lnTo>
                    <a:pt x="0" y="8648"/>
                  </a:lnTo>
                  <a:lnTo>
                    <a:pt x="0" y="15252"/>
                  </a:lnTo>
                  <a:lnTo>
                    <a:pt x="1701" y="18046"/>
                  </a:lnTo>
                  <a:lnTo>
                    <a:pt x="8534" y="22656"/>
                  </a:lnTo>
                  <a:lnTo>
                    <a:pt x="12674" y="23812"/>
                  </a:lnTo>
                  <a:lnTo>
                    <a:pt x="22351" y="23812"/>
                  </a:lnTo>
                  <a:lnTo>
                    <a:pt x="26517" y="22656"/>
                  </a:lnTo>
                  <a:lnTo>
                    <a:pt x="33502" y="18046"/>
                  </a:lnTo>
                  <a:lnTo>
                    <a:pt x="35267" y="15252"/>
                  </a:lnTo>
                  <a:lnTo>
                    <a:pt x="35267" y="8648"/>
                  </a:lnTo>
                  <a:lnTo>
                    <a:pt x="33527" y="5854"/>
                  </a:lnTo>
                  <a:lnTo>
                    <a:pt x="26619" y="1155"/>
                  </a:lnTo>
                  <a:lnTo>
                    <a:pt x="22428" y="0"/>
                  </a:lnTo>
                  <a:close/>
                </a:path>
              </a:pathLst>
            </a:custGeom>
            <a:solidFill>
              <a:srgbClr val="494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499997" y="2216593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15760" y="0"/>
                  </a:moveTo>
                  <a:lnTo>
                    <a:pt x="12014" y="0"/>
                  </a:lnTo>
                  <a:lnTo>
                    <a:pt x="6070" y="1930"/>
                  </a:lnTo>
                  <a:lnTo>
                    <a:pt x="1117" y="8953"/>
                  </a:lnTo>
                  <a:lnTo>
                    <a:pt x="0" y="11645"/>
                  </a:lnTo>
                  <a:lnTo>
                    <a:pt x="0" y="13893"/>
                  </a:lnTo>
                  <a:lnTo>
                    <a:pt x="15760" y="13893"/>
                  </a:lnTo>
                  <a:lnTo>
                    <a:pt x="15760" y="0"/>
                  </a:lnTo>
                  <a:close/>
                </a:path>
              </a:pathLst>
            </a:custGeom>
            <a:solidFill>
              <a:srgbClr val="494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568303" y="2121714"/>
              <a:ext cx="1060450" cy="158750"/>
            </a:xfrm>
            <a:custGeom>
              <a:avLst/>
              <a:gdLst/>
              <a:ahLst/>
              <a:cxnLst/>
              <a:rect l="l" t="t" r="r" b="b"/>
              <a:pathLst>
                <a:path w="1060450" h="158750">
                  <a:moveTo>
                    <a:pt x="978957" y="0"/>
                  </a:moveTo>
                  <a:lnTo>
                    <a:pt x="81016" y="0"/>
                  </a:lnTo>
                  <a:lnTo>
                    <a:pt x="40507" y="10159"/>
                  </a:lnTo>
                  <a:lnTo>
                    <a:pt x="13502" y="33019"/>
                  </a:lnTo>
                  <a:lnTo>
                    <a:pt x="0" y="63499"/>
                  </a:lnTo>
                  <a:lnTo>
                    <a:pt x="1" y="95249"/>
                  </a:lnTo>
                  <a:lnTo>
                    <a:pt x="13506" y="125729"/>
                  </a:lnTo>
                  <a:lnTo>
                    <a:pt x="40515" y="148589"/>
                  </a:lnTo>
                  <a:lnTo>
                    <a:pt x="81029" y="158749"/>
                  </a:lnTo>
                  <a:lnTo>
                    <a:pt x="978957" y="158749"/>
                  </a:lnTo>
                  <a:lnTo>
                    <a:pt x="1019466" y="148589"/>
                  </a:lnTo>
                  <a:lnTo>
                    <a:pt x="1044971" y="126999"/>
                  </a:lnTo>
                  <a:lnTo>
                    <a:pt x="98707" y="126999"/>
                  </a:lnTo>
                  <a:lnTo>
                    <a:pt x="60446" y="119379"/>
                  </a:lnTo>
                  <a:lnTo>
                    <a:pt x="39162" y="100329"/>
                  </a:lnTo>
                  <a:lnTo>
                    <a:pt x="33901" y="76199"/>
                  </a:lnTo>
                  <a:lnTo>
                    <a:pt x="43712" y="52069"/>
                  </a:lnTo>
                  <a:lnTo>
                    <a:pt x="67642" y="33019"/>
                  </a:lnTo>
                  <a:lnTo>
                    <a:pt x="104740" y="24129"/>
                  </a:lnTo>
                  <a:lnTo>
                    <a:pt x="1035969" y="24129"/>
                  </a:lnTo>
                  <a:lnTo>
                    <a:pt x="1019466" y="10159"/>
                  </a:lnTo>
                  <a:lnTo>
                    <a:pt x="978957" y="0"/>
                  </a:lnTo>
                  <a:close/>
                </a:path>
                <a:path w="1060450" h="158750">
                  <a:moveTo>
                    <a:pt x="1035969" y="24129"/>
                  </a:moveTo>
                  <a:lnTo>
                    <a:pt x="104740" y="24129"/>
                  </a:lnTo>
                  <a:lnTo>
                    <a:pt x="96777" y="43179"/>
                  </a:lnTo>
                  <a:lnTo>
                    <a:pt x="60063" y="54609"/>
                  </a:lnTo>
                  <a:lnTo>
                    <a:pt x="46661" y="76199"/>
                  </a:lnTo>
                  <a:lnTo>
                    <a:pt x="58317" y="97789"/>
                  </a:lnTo>
                  <a:lnTo>
                    <a:pt x="96777" y="107949"/>
                  </a:lnTo>
                  <a:lnTo>
                    <a:pt x="207038" y="107949"/>
                  </a:lnTo>
                  <a:lnTo>
                    <a:pt x="207038" y="126999"/>
                  </a:lnTo>
                  <a:lnTo>
                    <a:pt x="277446" y="126999"/>
                  </a:lnTo>
                  <a:lnTo>
                    <a:pt x="269722" y="125729"/>
                  </a:lnTo>
                  <a:lnTo>
                    <a:pt x="262728" y="123189"/>
                  </a:lnTo>
                  <a:lnTo>
                    <a:pt x="256543" y="119379"/>
                  </a:lnTo>
                  <a:lnTo>
                    <a:pt x="249520" y="115569"/>
                  </a:lnTo>
                  <a:lnTo>
                    <a:pt x="246434" y="109219"/>
                  </a:lnTo>
                  <a:lnTo>
                    <a:pt x="246434" y="102869"/>
                  </a:lnTo>
                  <a:lnTo>
                    <a:pt x="100765" y="102869"/>
                  </a:lnTo>
                  <a:lnTo>
                    <a:pt x="100765" y="80009"/>
                  </a:lnTo>
                  <a:lnTo>
                    <a:pt x="1059975" y="80009"/>
                  </a:lnTo>
                  <a:lnTo>
                    <a:pt x="1059975" y="73659"/>
                  </a:lnTo>
                  <a:lnTo>
                    <a:pt x="104714" y="73659"/>
                  </a:lnTo>
                  <a:lnTo>
                    <a:pt x="96777" y="68579"/>
                  </a:lnTo>
                  <a:lnTo>
                    <a:pt x="96777" y="54609"/>
                  </a:lnTo>
                  <a:lnTo>
                    <a:pt x="104714" y="49529"/>
                  </a:lnTo>
                  <a:lnTo>
                    <a:pt x="1053786" y="49529"/>
                  </a:lnTo>
                  <a:lnTo>
                    <a:pt x="1046472" y="33019"/>
                  </a:lnTo>
                  <a:lnTo>
                    <a:pt x="1035969" y="24129"/>
                  </a:lnTo>
                  <a:close/>
                </a:path>
                <a:path w="1060450" h="158750">
                  <a:moveTo>
                    <a:pt x="322070" y="80009"/>
                  </a:moveTo>
                  <a:lnTo>
                    <a:pt x="285816" y="80009"/>
                  </a:lnTo>
                  <a:lnTo>
                    <a:pt x="285816" y="91439"/>
                  </a:lnTo>
                  <a:lnTo>
                    <a:pt x="280076" y="91439"/>
                  </a:lnTo>
                  <a:lnTo>
                    <a:pt x="271313" y="92709"/>
                  </a:lnTo>
                  <a:lnTo>
                    <a:pt x="267465" y="95249"/>
                  </a:lnTo>
                  <a:lnTo>
                    <a:pt x="264277" y="97789"/>
                  </a:lnTo>
                  <a:lnTo>
                    <a:pt x="262182" y="100329"/>
                  </a:lnTo>
                  <a:lnTo>
                    <a:pt x="262182" y="106679"/>
                  </a:lnTo>
                  <a:lnTo>
                    <a:pt x="264188" y="109219"/>
                  </a:lnTo>
                  <a:lnTo>
                    <a:pt x="271440" y="114299"/>
                  </a:lnTo>
                  <a:lnTo>
                    <a:pt x="280076" y="115569"/>
                  </a:lnTo>
                  <a:lnTo>
                    <a:pt x="285816" y="115569"/>
                  </a:lnTo>
                  <a:lnTo>
                    <a:pt x="285816" y="126999"/>
                  </a:lnTo>
                  <a:lnTo>
                    <a:pt x="322070" y="126999"/>
                  </a:lnTo>
                  <a:lnTo>
                    <a:pt x="315577" y="125729"/>
                  </a:lnTo>
                  <a:lnTo>
                    <a:pt x="309597" y="123189"/>
                  </a:lnTo>
                  <a:lnTo>
                    <a:pt x="304130" y="120649"/>
                  </a:lnTo>
                  <a:lnTo>
                    <a:pt x="297170" y="115569"/>
                  </a:lnTo>
                  <a:lnTo>
                    <a:pt x="293690" y="110489"/>
                  </a:lnTo>
                  <a:lnTo>
                    <a:pt x="293690" y="96519"/>
                  </a:lnTo>
                  <a:lnTo>
                    <a:pt x="297170" y="91439"/>
                  </a:lnTo>
                  <a:lnTo>
                    <a:pt x="304130" y="86359"/>
                  </a:lnTo>
                  <a:lnTo>
                    <a:pt x="309597" y="83819"/>
                  </a:lnTo>
                  <a:lnTo>
                    <a:pt x="315577" y="81279"/>
                  </a:lnTo>
                  <a:lnTo>
                    <a:pt x="322070" y="80009"/>
                  </a:lnTo>
                  <a:close/>
                </a:path>
                <a:path w="1060450" h="158750">
                  <a:moveTo>
                    <a:pt x="372443" y="80009"/>
                  </a:moveTo>
                  <a:lnTo>
                    <a:pt x="336179" y="80009"/>
                  </a:lnTo>
                  <a:lnTo>
                    <a:pt x="342735" y="81279"/>
                  </a:lnTo>
                  <a:lnTo>
                    <a:pt x="348743" y="83819"/>
                  </a:lnTo>
                  <a:lnTo>
                    <a:pt x="354206" y="86359"/>
                  </a:lnTo>
                  <a:lnTo>
                    <a:pt x="361127" y="91439"/>
                  </a:lnTo>
                  <a:lnTo>
                    <a:pt x="364582" y="96519"/>
                  </a:lnTo>
                  <a:lnTo>
                    <a:pt x="364582" y="110489"/>
                  </a:lnTo>
                  <a:lnTo>
                    <a:pt x="336179" y="126999"/>
                  </a:lnTo>
                  <a:lnTo>
                    <a:pt x="372443" y="126999"/>
                  </a:lnTo>
                  <a:lnTo>
                    <a:pt x="372443" y="80009"/>
                  </a:lnTo>
                  <a:close/>
                </a:path>
                <a:path w="1060450" h="158750">
                  <a:moveTo>
                    <a:pt x="398427" y="115569"/>
                  </a:moveTo>
                  <a:lnTo>
                    <a:pt x="388204" y="115569"/>
                  </a:lnTo>
                  <a:lnTo>
                    <a:pt x="388204" y="126999"/>
                  </a:lnTo>
                  <a:lnTo>
                    <a:pt x="403965" y="126999"/>
                  </a:lnTo>
                  <a:lnTo>
                    <a:pt x="403965" y="123189"/>
                  </a:lnTo>
                  <a:lnTo>
                    <a:pt x="403406" y="120649"/>
                  </a:lnTo>
                  <a:lnTo>
                    <a:pt x="398427" y="115569"/>
                  </a:lnTo>
                  <a:close/>
                </a:path>
                <a:path w="1060450" h="158750">
                  <a:moveTo>
                    <a:pt x="455978" y="80009"/>
                  </a:moveTo>
                  <a:lnTo>
                    <a:pt x="400180" y="80009"/>
                  </a:lnTo>
                  <a:lnTo>
                    <a:pt x="405298" y="81279"/>
                  </a:lnTo>
                  <a:lnTo>
                    <a:pt x="417198" y="87629"/>
                  </a:lnTo>
                  <a:lnTo>
                    <a:pt x="419713" y="92709"/>
                  </a:lnTo>
                  <a:lnTo>
                    <a:pt x="419713" y="100329"/>
                  </a:lnTo>
                  <a:lnTo>
                    <a:pt x="415877" y="106679"/>
                  </a:lnTo>
                  <a:lnTo>
                    <a:pt x="413858" y="107949"/>
                  </a:lnTo>
                  <a:lnTo>
                    <a:pt x="411331" y="109219"/>
                  </a:lnTo>
                  <a:lnTo>
                    <a:pt x="413464" y="111759"/>
                  </a:lnTo>
                  <a:lnTo>
                    <a:pt x="415280" y="113029"/>
                  </a:lnTo>
                  <a:lnTo>
                    <a:pt x="416652" y="114299"/>
                  </a:lnTo>
                  <a:lnTo>
                    <a:pt x="418633" y="116839"/>
                  </a:lnTo>
                  <a:lnTo>
                    <a:pt x="419713" y="120649"/>
                  </a:lnTo>
                  <a:lnTo>
                    <a:pt x="419713" y="126999"/>
                  </a:lnTo>
                  <a:lnTo>
                    <a:pt x="455978" y="126999"/>
                  </a:lnTo>
                  <a:lnTo>
                    <a:pt x="427599" y="110489"/>
                  </a:lnTo>
                  <a:lnTo>
                    <a:pt x="427599" y="96519"/>
                  </a:lnTo>
                  <a:lnTo>
                    <a:pt x="431066" y="91439"/>
                  </a:lnTo>
                  <a:lnTo>
                    <a:pt x="438026" y="86359"/>
                  </a:lnTo>
                  <a:lnTo>
                    <a:pt x="443500" y="83819"/>
                  </a:lnTo>
                  <a:lnTo>
                    <a:pt x="449484" y="81279"/>
                  </a:lnTo>
                  <a:lnTo>
                    <a:pt x="455978" y="80009"/>
                  </a:lnTo>
                  <a:close/>
                </a:path>
                <a:path w="1060450" h="158750">
                  <a:moveTo>
                    <a:pt x="506352" y="80009"/>
                  </a:moveTo>
                  <a:lnTo>
                    <a:pt x="470087" y="80009"/>
                  </a:lnTo>
                  <a:lnTo>
                    <a:pt x="476643" y="81279"/>
                  </a:lnTo>
                  <a:lnTo>
                    <a:pt x="482652" y="83819"/>
                  </a:lnTo>
                  <a:lnTo>
                    <a:pt x="488115" y="86359"/>
                  </a:lnTo>
                  <a:lnTo>
                    <a:pt x="495024" y="91439"/>
                  </a:lnTo>
                  <a:lnTo>
                    <a:pt x="498478" y="96519"/>
                  </a:lnTo>
                  <a:lnTo>
                    <a:pt x="498478" y="110489"/>
                  </a:lnTo>
                  <a:lnTo>
                    <a:pt x="470087" y="126999"/>
                  </a:lnTo>
                  <a:lnTo>
                    <a:pt x="506352" y="126999"/>
                  </a:lnTo>
                  <a:lnTo>
                    <a:pt x="506352" y="80009"/>
                  </a:lnTo>
                  <a:close/>
                </a:path>
                <a:path w="1060450" h="158750">
                  <a:moveTo>
                    <a:pt x="522125" y="95249"/>
                  </a:moveTo>
                  <a:lnTo>
                    <a:pt x="522125" y="126999"/>
                  </a:lnTo>
                  <a:lnTo>
                    <a:pt x="537873" y="126999"/>
                  </a:lnTo>
                  <a:lnTo>
                    <a:pt x="537873" y="106679"/>
                  </a:lnTo>
                  <a:lnTo>
                    <a:pt x="536756" y="104139"/>
                  </a:lnTo>
                  <a:lnTo>
                    <a:pt x="534533" y="101599"/>
                  </a:lnTo>
                  <a:lnTo>
                    <a:pt x="531854" y="99059"/>
                  </a:lnTo>
                  <a:lnTo>
                    <a:pt x="526558" y="96519"/>
                  </a:lnTo>
                  <a:lnTo>
                    <a:pt x="522125" y="95249"/>
                  </a:lnTo>
                  <a:close/>
                </a:path>
                <a:path w="1060450" h="158750">
                  <a:moveTo>
                    <a:pt x="598568" y="80009"/>
                  </a:moveTo>
                  <a:lnTo>
                    <a:pt x="553621" y="80009"/>
                  </a:lnTo>
                  <a:lnTo>
                    <a:pt x="553621" y="126999"/>
                  </a:lnTo>
                  <a:lnTo>
                    <a:pt x="561495" y="126999"/>
                  </a:lnTo>
                  <a:lnTo>
                    <a:pt x="561610" y="116839"/>
                  </a:lnTo>
                  <a:lnTo>
                    <a:pt x="562067" y="111759"/>
                  </a:lnTo>
                  <a:lnTo>
                    <a:pt x="589640" y="81279"/>
                  </a:lnTo>
                  <a:lnTo>
                    <a:pt x="598568" y="80009"/>
                  </a:lnTo>
                  <a:close/>
                </a:path>
                <a:path w="1060450" h="158750">
                  <a:moveTo>
                    <a:pt x="593004" y="121919"/>
                  </a:moveTo>
                  <a:lnTo>
                    <a:pt x="577256" y="121919"/>
                  </a:lnTo>
                  <a:lnTo>
                    <a:pt x="577256" y="126999"/>
                  </a:lnTo>
                  <a:lnTo>
                    <a:pt x="593004" y="126999"/>
                  </a:lnTo>
                  <a:lnTo>
                    <a:pt x="593004" y="121919"/>
                  </a:lnTo>
                  <a:close/>
                </a:path>
                <a:path w="1060450" h="158750">
                  <a:moveTo>
                    <a:pt x="648147" y="80009"/>
                  </a:moveTo>
                  <a:lnTo>
                    <a:pt x="608752" y="80009"/>
                  </a:lnTo>
                  <a:lnTo>
                    <a:pt x="608752" y="126999"/>
                  </a:lnTo>
                  <a:lnTo>
                    <a:pt x="648147" y="126999"/>
                  </a:lnTo>
                  <a:lnTo>
                    <a:pt x="648147" y="80009"/>
                  </a:lnTo>
                  <a:close/>
                </a:path>
                <a:path w="1060450" h="158750">
                  <a:moveTo>
                    <a:pt x="669128" y="91439"/>
                  </a:moveTo>
                  <a:lnTo>
                    <a:pt x="663895" y="91439"/>
                  </a:lnTo>
                  <a:lnTo>
                    <a:pt x="663895" y="126999"/>
                  </a:lnTo>
                  <a:lnTo>
                    <a:pt x="679643" y="126999"/>
                  </a:lnTo>
                  <a:lnTo>
                    <a:pt x="679643" y="100329"/>
                  </a:lnTo>
                  <a:lnTo>
                    <a:pt x="678704" y="97789"/>
                  </a:lnTo>
                  <a:lnTo>
                    <a:pt x="674513" y="92709"/>
                  </a:lnTo>
                  <a:lnTo>
                    <a:pt x="669128" y="91439"/>
                  </a:lnTo>
                  <a:close/>
                </a:path>
                <a:path w="1060450" h="158750">
                  <a:moveTo>
                    <a:pt x="711152" y="91439"/>
                  </a:moveTo>
                  <a:lnTo>
                    <a:pt x="705983" y="91439"/>
                  </a:lnTo>
                  <a:lnTo>
                    <a:pt x="700421" y="92709"/>
                  </a:lnTo>
                  <a:lnTo>
                    <a:pt x="696293" y="97789"/>
                  </a:lnTo>
                  <a:lnTo>
                    <a:pt x="695404" y="100329"/>
                  </a:lnTo>
                  <a:lnTo>
                    <a:pt x="695404" y="126999"/>
                  </a:lnTo>
                  <a:lnTo>
                    <a:pt x="711152" y="126999"/>
                  </a:lnTo>
                  <a:lnTo>
                    <a:pt x="711152" y="91439"/>
                  </a:lnTo>
                  <a:close/>
                </a:path>
                <a:path w="1060450" h="158750">
                  <a:moveTo>
                    <a:pt x="734787" y="80009"/>
                  </a:moveTo>
                  <a:lnTo>
                    <a:pt x="726913" y="80009"/>
                  </a:lnTo>
                  <a:lnTo>
                    <a:pt x="726913" y="126999"/>
                  </a:lnTo>
                  <a:lnTo>
                    <a:pt x="734787" y="126999"/>
                  </a:lnTo>
                  <a:lnTo>
                    <a:pt x="734787" y="80009"/>
                  </a:lnTo>
                  <a:close/>
                </a:path>
                <a:path w="1060450" h="158750">
                  <a:moveTo>
                    <a:pt x="782044" y="80009"/>
                  </a:moveTo>
                  <a:lnTo>
                    <a:pt x="774170" y="80009"/>
                  </a:lnTo>
                  <a:lnTo>
                    <a:pt x="774170" y="91439"/>
                  </a:lnTo>
                  <a:lnTo>
                    <a:pt x="750535" y="91439"/>
                  </a:lnTo>
                  <a:lnTo>
                    <a:pt x="750535" y="97789"/>
                  </a:lnTo>
                  <a:lnTo>
                    <a:pt x="766296" y="97789"/>
                  </a:lnTo>
                  <a:lnTo>
                    <a:pt x="766296" y="109219"/>
                  </a:lnTo>
                  <a:lnTo>
                    <a:pt x="750535" y="109219"/>
                  </a:lnTo>
                  <a:lnTo>
                    <a:pt x="750535" y="115569"/>
                  </a:lnTo>
                  <a:lnTo>
                    <a:pt x="774170" y="115569"/>
                  </a:lnTo>
                  <a:lnTo>
                    <a:pt x="774170" y="126999"/>
                  </a:lnTo>
                  <a:lnTo>
                    <a:pt x="782044" y="126999"/>
                  </a:lnTo>
                  <a:lnTo>
                    <a:pt x="782044" y="80009"/>
                  </a:lnTo>
                  <a:close/>
                </a:path>
                <a:path w="1060450" h="158750">
                  <a:moveTo>
                    <a:pt x="845048" y="80009"/>
                  </a:moveTo>
                  <a:lnTo>
                    <a:pt x="807982" y="80009"/>
                  </a:lnTo>
                  <a:lnTo>
                    <a:pt x="815098" y="81279"/>
                  </a:lnTo>
                  <a:lnTo>
                    <a:pt x="821525" y="83819"/>
                  </a:lnTo>
                  <a:lnTo>
                    <a:pt x="827256" y="87629"/>
                  </a:lnTo>
                  <a:lnTo>
                    <a:pt x="833872" y="91439"/>
                  </a:lnTo>
                  <a:lnTo>
                    <a:pt x="837174" y="97789"/>
                  </a:lnTo>
                  <a:lnTo>
                    <a:pt x="837174" y="109219"/>
                  </a:lnTo>
                  <a:lnTo>
                    <a:pt x="833872" y="115569"/>
                  </a:lnTo>
                  <a:lnTo>
                    <a:pt x="827256" y="119379"/>
                  </a:lnTo>
                  <a:lnTo>
                    <a:pt x="821525" y="123189"/>
                  </a:lnTo>
                  <a:lnTo>
                    <a:pt x="815098" y="125729"/>
                  </a:lnTo>
                  <a:lnTo>
                    <a:pt x="807982" y="126999"/>
                  </a:lnTo>
                  <a:lnTo>
                    <a:pt x="845048" y="126999"/>
                  </a:lnTo>
                  <a:lnTo>
                    <a:pt x="845048" y="80009"/>
                  </a:lnTo>
                  <a:close/>
                </a:path>
                <a:path w="1060450" h="158750">
                  <a:moveTo>
                    <a:pt x="899690" y="80009"/>
                  </a:moveTo>
                  <a:lnTo>
                    <a:pt x="860809" y="80009"/>
                  </a:lnTo>
                  <a:lnTo>
                    <a:pt x="860809" y="126999"/>
                  </a:lnTo>
                  <a:lnTo>
                    <a:pt x="899690" y="126999"/>
                  </a:lnTo>
                  <a:lnTo>
                    <a:pt x="891970" y="125729"/>
                  </a:lnTo>
                  <a:lnTo>
                    <a:pt x="884986" y="123189"/>
                  </a:lnTo>
                  <a:lnTo>
                    <a:pt x="878818" y="119379"/>
                  </a:lnTo>
                  <a:lnTo>
                    <a:pt x="871769" y="115569"/>
                  </a:lnTo>
                  <a:lnTo>
                    <a:pt x="868670" y="109219"/>
                  </a:lnTo>
                  <a:lnTo>
                    <a:pt x="868670" y="97789"/>
                  </a:lnTo>
                  <a:lnTo>
                    <a:pt x="871769" y="91439"/>
                  </a:lnTo>
                  <a:lnTo>
                    <a:pt x="878818" y="86359"/>
                  </a:lnTo>
                  <a:lnTo>
                    <a:pt x="884986" y="83819"/>
                  </a:lnTo>
                  <a:lnTo>
                    <a:pt x="891970" y="81279"/>
                  </a:lnTo>
                  <a:lnTo>
                    <a:pt x="899690" y="80009"/>
                  </a:lnTo>
                  <a:close/>
                </a:path>
                <a:path w="1060450" h="158750">
                  <a:moveTo>
                    <a:pt x="953014" y="80009"/>
                  </a:moveTo>
                  <a:lnTo>
                    <a:pt x="908066" y="80009"/>
                  </a:lnTo>
                  <a:lnTo>
                    <a:pt x="908066" y="91439"/>
                  </a:lnTo>
                  <a:lnTo>
                    <a:pt x="902338" y="91439"/>
                  </a:lnTo>
                  <a:lnTo>
                    <a:pt x="893562" y="92709"/>
                  </a:lnTo>
                  <a:lnTo>
                    <a:pt x="886526" y="97789"/>
                  </a:lnTo>
                  <a:lnTo>
                    <a:pt x="884444" y="100329"/>
                  </a:lnTo>
                  <a:lnTo>
                    <a:pt x="884444" y="106679"/>
                  </a:lnTo>
                  <a:lnTo>
                    <a:pt x="886438" y="109219"/>
                  </a:lnTo>
                  <a:lnTo>
                    <a:pt x="893702" y="114299"/>
                  </a:lnTo>
                  <a:lnTo>
                    <a:pt x="902338" y="115569"/>
                  </a:lnTo>
                  <a:lnTo>
                    <a:pt x="908066" y="115569"/>
                  </a:lnTo>
                  <a:lnTo>
                    <a:pt x="908066" y="126999"/>
                  </a:lnTo>
                  <a:lnTo>
                    <a:pt x="915952" y="126999"/>
                  </a:lnTo>
                  <a:lnTo>
                    <a:pt x="916067" y="116839"/>
                  </a:lnTo>
                  <a:lnTo>
                    <a:pt x="916524" y="111759"/>
                  </a:lnTo>
                  <a:lnTo>
                    <a:pt x="917654" y="107949"/>
                  </a:lnTo>
                  <a:lnTo>
                    <a:pt x="919712" y="99059"/>
                  </a:lnTo>
                  <a:lnTo>
                    <a:pt x="923852" y="92709"/>
                  </a:lnTo>
                  <a:lnTo>
                    <a:pt x="930011" y="87629"/>
                  </a:lnTo>
                  <a:lnTo>
                    <a:pt x="936422" y="83819"/>
                  </a:lnTo>
                  <a:lnTo>
                    <a:pt x="944089" y="81279"/>
                  </a:lnTo>
                  <a:lnTo>
                    <a:pt x="953014" y="80009"/>
                  </a:lnTo>
                  <a:close/>
                </a:path>
                <a:path w="1060450" h="158750">
                  <a:moveTo>
                    <a:pt x="947461" y="121919"/>
                  </a:moveTo>
                  <a:lnTo>
                    <a:pt x="931688" y="121919"/>
                  </a:lnTo>
                  <a:lnTo>
                    <a:pt x="931688" y="126999"/>
                  </a:lnTo>
                  <a:lnTo>
                    <a:pt x="947461" y="126999"/>
                  </a:lnTo>
                  <a:lnTo>
                    <a:pt x="947461" y="121919"/>
                  </a:lnTo>
                  <a:close/>
                </a:path>
                <a:path w="1060450" h="158750">
                  <a:moveTo>
                    <a:pt x="971070" y="80009"/>
                  </a:moveTo>
                  <a:lnTo>
                    <a:pt x="963196" y="80009"/>
                  </a:lnTo>
                  <a:lnTo>
                    <a:pt x="963196" y="126999"/>
                  </a:lnTo>
                  <a:lnTo>
                    <a:pt x="971070" y="126999"/>
                  </a:lnTo>
                  <a:lnTo>
                    <a:pt x="971070" y="80009"/>
                  </a:lnTo>
                  <a:close/>
                </a:path>
                <a:path w="1060450" h="158750">
                  <a:moveTo>
                    <a:pt x="1059975" y="80009"/>
                  </a:moveTo>
                  <a:lnTo>
                    <a:pt x="986831" y="80009"/>
                  </a:lnTo>
                  <a:lnTo>
                    <a:pt x="986831" y="115569"/>
                  </a:lnTo>
                  <a:lnTo>
                    <a:pt x="1002592" y="115569"/>
                  </a:lnTo>
                  <a:lnTo>
                    <a:pt x="1002592" y="126999"/>
                  </a:lnTo>
                  <a:lnTo>
                    <a:pt x="1044971" y="126999"/>
                  </a:lnTo>
                  <a:lnTo>
                    <a:pt x="1046472" y="125729"/>
                  </a:lnTo>
                  <a:lnTo>
                    <a:pt x="1059975" y="95249"/>
                  </a:lnTo>
                  <a:lnTo>
                    <a:pt x="1059975" y="80009"/>
                  </a:lnTo>
                  <a:close/>
                </a:path>
                <a:path w="1060450" h="158750">
                  <a:moveTo>
                    <a:pt x="112525" y="90169"/>
                  </a:moveTo>
                  <a:lnTo>
                    <a:pt x="112525" y="102869"/>
                  </a:lnTo>
                  <a:lnTo>
                    <a:pt x="134191" y="102869"/>
                  </a:lnTo>
                  <a:lnTo>
                    <a:pt x="112525" y="90169"/>
                  </a:lnTo>
                  <a:close/>
                </a:path>
                <a:path w="1060450" h="158750">
                  <a:moveTo>
                    <a:pt x="179479" y="90169"/>
                  </a:moveTo>
                  <a:lnTo>
                    <a:pt x="157877" y="102869"/>
                  </a:lnTo>
                  <a:lnTo>
                    <a:pt x="179479" y="102869"/>
                  </a:lnTo>
                  <a:lnTo>
                    <a:pt x="179479" y="90169"/>
                  </a:lnTo>
                  <a:close/>
                </a:path>
                <a:path w="1060450" h="158750">
                  <a:moveTo>
                    <a:pt x="277446" y="80009"/>
                  </a:moveTo>
                  <a:lnTo>
                    <a:pt x="191303" y="80009"/>
                  </a:lnTo>
                  <a:lnTo>
                    <a:pt x="191303" y="102869"/>
                  </a:lnTo>
                  <a:lnTo>
                    <a:pt x="246434" y="102869"/>
                  </a:lnTo>
                  <a:lnTo>
                    <a:pt x="246434" y="97789"/>
                  </a:lnTo>
                  <a:lnTo>
                    <a:pt x="249520" y="91439"/>
                  </a:lnTo>
                  <a:lnTo>
                    <a:pt x="256543" y="86359"/>
                  </a:lnTo>
                  <a:lnTo>
                    <a:pt x="262728" y="83819"/>
                  </a:lnTo>
                  <a:lnTo>
                    <a:pt x="269722" y="81279"/>
                  </a:lnTo>
                  <a:lnTo>
                    <a:pt x="277446" y="80009"/>
                  </a:lnTo>
                  <a:close/>
                </a:path>
                <a:path w="1060450" h="158750">
                  <a:moveTo>
                    <a:pt x="159794" y="80009"/>
                  </a:moveTo>
                  <a:lnTo>
                    <a:pt x="132273" y="80009"/>
                  </a:lnTo>
                  <a:lnTo>
                    <a:pt x="146002" y="93979"/>
                  </a:lnTo>
                  <a:lnTo>
                    <a:pt x="159794" y="80009"/>
                  </a:lnTo>
                  <a:close/>
                </a:path>
                <a:path w="1060450" h="158750">
                  <a:moveTo>
                    <a:pt x="537873" y="80009"/>
                  </a:moveTo>
                  <a:lnTo>
                    <a:pt x="521998" y="80009"/>
                  </a:lnTo>
                  <a:lnTo>
                    <a:pt x="529860" y="81279"/>
                  </a:lnTo>
                  <a:lnTo>
                    <a:pt x="534673" y="82549"/>
                  </a:lnTo>
                  <a:lnTo>
                    <a:pt x="537873" y="85089"/>
                  </a:lnTo>
                  <a:lnTo>
                    <a:pt x="537873" y="80009"/>
                  </a:lnTo>
                  <a:close/>
                </a:path>
                <a:path w="1060450" h="158750">
                  <a:moveTo>
                    <a:pt x="701132" y="80009"/>
                  </a:moveTo>
                  <a:lnTo>
                    <a:pt x="673128" y="80009"/>
                  </a:lnTo>
                  <a:lnTo>
                    <a:pt x="681015" y="82549"/>
                  </a:lnTo>
                  <a:lnTo>
                    <a:pt x="684469" y="83819"/>
                  </a:lnTo>
                  <a:lnTo>
                    <a:pt x="687467" y="85089"/>
                  </a:lnTo>
                  <a:lnTo>
                    <a:pt x="690096" y="83819"/>
                  </a:lnTo>
                  <a:lnTo>
                    <a:pt x="693347" y="82549"/>
                  </a:lnTo>
                  <a:lnTo>
                    <a:pt x="701132" y="80009"/>
                  </a:lnTo>
                  <a:close/>
                </a:path>
                <a:path w="1060450" h="158750">
                  <a:moveTo>
                    <a:pt x="1053786" y="49529"/>
                  </a:moveTo>
                  <a:lnTo>
                    <a:pt x="124298" y="49529"/>
                  </a:lnTo>
                  <a:lnTo>
                    <a:pt x="132223" y="54609"/>
                  </a:lnTo>
                  <a:lnTo>
                    <a:pt x="132223" y="68579"/>
                  </a:lnTo>
                  <a:lnTo>
                    <a:pt x="124298" y="73659"/>
                  </a:lnTo>
                  <a:lnTo>
                    <a:pt x="1059975" y="73659"/>
                  </a:lnTo>
                  <a:lnTo>
                    <a:pt x="1059975" y="63499"/>
                  </a:lnTo>
                  <a:lnTo>
                    <a:pt x="1053786" y="49529"/>
                  </a:lnTo>
                  <a:close/>
                </a:path>
              </a:pathLst>
            </a:custGeom>
            <a:solidFill>
              <a:srgbClr val="494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861411" y="1755840"/>
              <a:ext cx="942921" cy="374559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1514895" y="2233592"/>
              <a:ext cx="913048" cy="11214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Création </a:t>
              </a:r>
              <a:r>
                <a:rPr sz="800" b="0" spc="1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de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la  </a:t>
              </a: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marque </a:t>
              </a:r>
              <a:r>
                <a:rPr sz="800" b="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Allibert,  </a:t>
              </a: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qui </a:t>
              </a:r>
              <a:r>
                <a:rPr sz="800" b="0" spc="1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se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développe  avec </a:t>
              </a: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des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produits  d’aménagement  </a:t>
              </a: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pour</a:t>
              </a:r>
              <a:r>
                <a:rPr sz="800" b="0" spc="-4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salle</a:t>
              </a:r>
              <a:r>
                <a:rPr sz="800" b="0" spc="-4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 </a:t>
              </a:r>
              <a:r>
                <a:rPr sz="800" b="0" spc="1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de</a:t>
              </a:r>
              <a:r>
                <a:rPr sz="800" b="0" spc="-4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bains.  </a:t>
              </a:r>
              <a:r>
                <a:rPr sz="800" b="0" spc="1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La </a:t>
              </a: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marque </a:t>
              </a:r>
              <a:r>
                <a:rPr sz="800" b="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s’étend 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avec </a:t>
              </a:r>
              <a:r>
                <a:rPr sz="800" b="0" spc="1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du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mobilier  médical </a:t>
              </a: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pour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la  gestion </a:t>
              </a:r>
              <a:r>
                <a:rPr sz="800" b="0" spc="1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du </a:t>
              </a:r>
              <a:r>
                <a:rPr sz="800" b="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circuit  </a:t>
              </a:r>
              <a:r>
                <a:rPr sz="800" b="0" spc="1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du</a:t>
              </a:r>
              <a:r>
                <a:rPr sz="800" b="0" spc="-10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 </a:t>
              </a: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médicament</a:t>
              </a:r>
              <a:endParaRPr sz="800" dirty="0">
                <a:latin typeface="Neo Sans Std Light"/>
                <a:cs typeface="Neo Sans Std Light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2560930" y="2455779"/>
              <a:ext cx="1053465" cy="56073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Développement </a:t>
              </a:r>
              <a:r>
                <a:rPr sz="800" b="0" spc="1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de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la  </a:t>
              </a: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marque Corona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Medical  </a:t>
              </a: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pour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la promotion </a:t>
              </a: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des </a:t>
              </a:r>
              <a:r>
                <a:rPr sz="800" b="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lits 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polyvalents </a:t>
              </a: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pour</a:t>
              </a:r>
              <a:r>
                <a:rPr sz="800" b="0" spc="-12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les soins  courants</a:t>
              </a:r>
              <a:endParaRPr sz="800" dirty="0">
                <a:latin typeface="Neo Sans Std Light"/>
                <a:cs typeface="Neo Sans Std Light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3814840" y="2231767"/>
              <a:ext cx="1069975" cy="4205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Sotec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développe </a:t>
              </a:r>
              <a:r>
                <a:rPr sz="800" b="0" spc="1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son  </a:t>
              </a:r>
              <a:r>
                <a:rPr sz="800" b="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activité, </a:t>
              </a:r>
              <a:r>
                <a:rPr sz="800" b="0" spc="1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de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maintien </a:t>
              </a:r>
              <a:r>
                <a:rPr sz="800" b="0" spc="2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à  </a:t>
              </a:r>
              <a:r>
                <a:rPr sz="800" b="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domicile,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avec </a:t>
              </a:r>
              <a:r>
                <a:rPr sz="800" b="0" spc="1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une</a:t>
              </a:r>
              <a:r>
                <a:rPr sz="800" b="0" spc="-8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 </a:t>
              </a:r>
              <a:r>
                <a:rPr sz="800" b="0" spc="15" dirty="0" err="1">
                  <a:solidFill>
                    <a:srgbClr val="231F20"/>
                  </a:solidFill>
                  <a:latin typeface="Neo Sans Std Light"/>
                  <a:cs typeface="Neo Sans Std Light"/>
                </a:rPr>
                <a:t>gamme</a:t>
              </a:r>
              <a:r>
                <a:rPr sz="800" b="0" spc="1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  de</a:t>
              </a:r>
              <a:r>
                <a:rPr lang="fr-FR" sz="800" b="0" spc="1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 </a:t>
              </a:r>
              <a:r>
                <a:rPr sz="800" b="0" spc="-13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 </a:t>
              </a:r>
              <a:r>
                <a:rPr sz="800" b="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lit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médicalisé</a:t>
              </a:r>
              <a:r>
                <a:rPr sz="75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.</a:t>
              </a:r>
              <a:endParaRPr sz="750" dirty="0">
                <a:latin typeface="Neo Sans Std Light"/>
                <a:cs typeface="Neo Sans Std Light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3814841" y="2890104"/>
              <a:ext cx="1100455" cy="4205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Elle </a:t>
              </a: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complète </a:t>
              </a:r>
              <a:r>
                <a:rPr sz="800" b="0" spc="1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sa gamme 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avec</a:t>
              </a:r>
              <a:r>
                <a:rPr sz="800" b="0" spc="-3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la</a:t>
              </a:r>
              <a:r>
                <a:rPr sz="800" b="0" spc="-3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 </a:t>
              </a: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marque</a:t>
              </a:r>
              <a:r>
                <a:rPr sz="800" b="0" spc="-5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 </a:t>
              </a:r>
              <a:r>
                <a:rPr sz="800" b="0" spc="-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Tasserit</a:t>
              </a:r>
              <a:r>
                <a:rPr sz="800" b="0" spc="-3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 </a:t>
              </a: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qui 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distribue</a:t>
              </a:r>
              <a:r>
                <a:rPr sz="800" b="0" spc="-4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 </a:t>
              </a:r>
              <a:r>
                <a:rPr sz="800" b="0" spc="1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des</a:t>
              </a:r>
              <a:r>
                <a:rPr sz="800" b="0" spc="-4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 </a:t>
              </a:r>
              <a:r>
                <a:rPr sz="800" b="0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lits</a:t>
              </a:r>
              <a:r>
                <a:rPr sz="800" b="0" spc="-4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 </a:t>
              </a:r>
              <a:r>
                <a:rPr sz="800" b="0" spc="5" dirty="0">
                  <a:solidFill>
                    <a:srgbClr val="231F20"/>
                  </a:solidFill>
                  <a:latin typeface="Neo Sans Std Light"/>
                  <a:cs typeface="Neo Sans Std Light"/>
                </a:rPr>
                <a:t>brancards</a:t>
              </a:r>
              <a:endParaRPr sz="800" dirty="0">
                <a:latin typeface="Neo Sans Std Light"/>
                <a:cs typeface="Neo Sans Std Light"/>
              </a:endParaRPr>
            </a:p>
          </p:txBody>
        </p:sp>
      </p:grpSp>
      <p:sp>
        <p:nvSpPr>
          <p:cNvPr id="100" name="Titre 3"/>
          <p:cNvSpPr>
            <a:spLocks noGrp="1"/>
          </p:cNvSpPr>
          <p:nvPr>
            <p:ph type="title"/>
          </p:nvPr>
        </p:nvSpPr>
        <p:spPr>
          <a:xfrm>
            <a:off x="3681211" y="518607"/>
            <a:ext cx="2765499" cy="533982"/>
          </a:xfrm>
        </p:spPr>
        <p:txBody>
          <a:bodyPr>
            <a:normAutofit/>
          </a:bodyPr>
          <a:lstStyle/>
          <a:p>
            <a:pPr marL="12700"/>
            <a:r>
              <a:rPr lang="fr-FR" sz="2000" dirty="0"/>
              <a:t>L’ADN DU GROUPE</a:t>
            </a:r>
          </a:p>
        </p:txBody>
      </p:sp>
      <p:sp>
        <p:nvSpPr>
          <p:cNvPr id="2" name="Rectangle 1"/>
          <p:cNvSpPr/>
          <p:nvPr/>
        </p:nvSpPr>
        <p:spPr>
          <a:xfrm>
            <a:off x="130859" y="820263"/>
            <a:ext cx="1484878" cy="861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1F7D066-F884-44D7-880B-FEB4F7858B6E}"/>
              </a:ext>
            </a:extLst>
          </p:cNvPr>
          <p:cNvSpPr/>
          <p:nvPr/>
        </p:nvSpPr>
        <p:spPr>
          <a:xfrm>
            <a:off x="216002" y="112502"/>
            <a:ext cx="1551963" cy="720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" name="Image 102">
            <a:extLst>
              <a:ext uri="{FF2B5EF4-FFF2-40B4-BE49-F238E27FC236}">
                <a16:creationId xmlns:a16="http://schemas.microsoft.com/office/drawing/2014/main" id="{B15A1807-C729-4F02-8D57-93684C4771B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1" y="159529"/>
            <a:ext cx="863579" cy="129772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ECC62B5-2622-4850-8797-F98D3FFCEE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6084" y="164656"/>
            <a:ext cx="3919186" cy="90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7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4CB6-29F0-4BE1-A3CE-5A75B805B707}" type="slidenum">
              <a:rPr lang="fr-FR" smtClean="0"/>
              <a:t>3</a:t>
            </a:fld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1096113" y="1590723"/>
            <a:ext cx="9704371" cy="5120495"/>
            <a:chOff x="457200" y="1046180"/>
            <a:chExt cx="7118373" cy="6383673"/>
          </a:xfrm>
        </p:grpSpPr>
        <p:sp>
          <p:nvSpPr>
            <p:cNvPr id="9" name="object 2"/>
            <p:cNvSpPr txBox="1"/>
            <p:nvPr/>
          </p:nvSpPr>
          <p:spPr>
            <a:xfrm>
              <a:off x="1587867" y="1046180"/>
              <a:ext cx="1977389" cy="61392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1256030" algn="l"/>
                </a:tabLst>
              </a:pPr>
              <a:r>
                <a:rPr lang="fr-FR" sz="3200" spc="380" dirty="0">
                  <a:solidFill>
                    <a:srgbClr val="231F20"/>
                  </a:solidFill>
                  <a:latin typeface="Neo Sans Std"/>
                  <a:cs typeface="Neo Sans Std"/>
                </a:rPr>
                <a:t>36 </a:t>
              </a:r>
              <a:r>
                <a:rPr sz="3200" spc="380" dirty="0">
                  <a:solidFill>
                    <a:srgbClr val="231F20"/>
                  </a:solidFill>
                  <a:latin typeface="Neo Sans Std"/>
                  <a:cs typeface="Neo Sans Std"/>
                </a:rPr>
                <a:t>M</a:t>
              </a:r>
              <a:r>
                <a:rPr sz="3200" dirty="0">
                  <a:solidFill>
                    <a:srgbClr val="231F20"/>
                  </a:solidFill>
                  <a:latin typeface="Neo Sans Std"/>
                  <a:cs typeface="Neo Sans Std"/>
                </a:rPr>
                <a:t>€</a:t>
              </a:r>
              <a:endParaRPr sz="3800" dirty="0">
                <a:latin typeface="Neo Sans Std"/>
                <a:cs typeface="Neo Sans Std"/>
              </a:endParaRPr>
            </a:p>
          </p:txBody>
        </p:sp>
        <p:sp>
          <p:nvSpPr>
            <p:cNvPr id="10" name="object 3"/>
            <p:cNvSpPr txBox="1"/>
            <p:nvPr/>
          </p:nvSpPr>
          <p:spPr>
            <a:xfrm>
              <a:off x="3020118" y="1304822"/>
              <a:ext cx="4523105" cy="230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de </a:t>
              </a:r>
              <a:r>
                <a:rPr sz="1200" b="0" spc="-20" dirty="0" err="1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Chiffres</a:t>
              </a:r>
              <a:r>
                <a:rPr sz="1200" b="0" spc="-2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 </a:t>
              </a:r>
              <a:r>
                <a:rPr sz="1200" b="0" spc="-15" dirty="0" err="1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d’affaires</a:t>
              </a:r>
              <a:r>
                <a:rPr sz="1200" b="0" spc="-1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 </a:t>
              </a:r>
              <a:r>
                <a:rPr sz="1200" b="0" dirty="0" err="1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en</a:t>
              </a:r>
              <a:r>
                <a:rPr sz="1200" b="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 201</a:t>
              </a:r>
              <a:r>
                <a:rPr lang="fr-FR" sz="1200" b="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9</a:t>
              </a:r>
              <a:r>
                <a:rPr sz="1200" b="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. </a:t>
              </a:r>
              <a:r>
                <a:rPr sz="1200" b="1" spc="-1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Medium"/>
                </a:rPr>
                <a:t>HACare </a:t>
              </a:r>
              <a:r>
                <a:rPr sz="1200" b="1" spc="-10" dirty="0" err="1">
                  <a:solidFill>
                    <a:srgbClr val="231F20"/>
                  </a:solidFill>
                  <a:latin typeface="Neo Sans Std" panose="020B0504030504040204" pitchFamily="34" charset="0"/>
                  <a:cs typeface="Neo Sans Std Medium"/>
                </a:rPr>
                <a:t>compte</a:t>
              </a:r>
              <a:r>
                <a:rPr sz="1200" b="1" spc="-1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Medium"/>
                </a:rPr>
                <a:t> </a:t>
              </a:r>
              <a:r>
                <a:rPr sz="1200" b="1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Medium"/>
                </a:rPr>
                <a:t>1</a:t>
              </a:r>
              <a:r>
                <a:rPr lang="fr-FR" sz="1200" b="1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Medium"/>
                </a:rPr>
                <a:t>3</a:t>
              </a:r>
              <a:r>
                <a:rPr sz="1200" b="1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Medium"/>
                </a:rPr>
                <a:t>0 </a:t>
              </a:r>
              <a:r>
                <a:rPr sz="1200" b="1" spc="-1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Medium"/>
                </a:rPr>
                <a:t>co</a:t>
              </a:r>
              <a:r>
                <a:rPr lang="fr-FR" sz="1200" b="1" spc="-1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Medium"/>
                </a:rPr>
                <a:t>l</a:t>
              </a:r>
              <a:r>
                <a:rPr sz="1200" b="1" spc="-10" dirty="0" err="1">
                  <a:solidFill>
                    <a:srgbClr val="231F20"/>
                  </a:solidFill>
                  <a:latin typeface="Neo Sans Std" panose="020B0504030504040204" pitchFamily="34" charset="0"/>
                  <a:cs typeface="Neo Sans Std Medium"/>
                </a:rPr>
                <a:t>laborateurs</a:t>
              </a:r>
              <a:endParaRPr sz="1200" b="1" dirty="0">
                <a:latin typeface="Neo Sans Std" panose="020B0504030504040204" pitchFamily="34" charset="0"/>
                <a:cs typeface="Neo Sans Std Medium"/>
              </a:endParaRPr>
            </a:p>
          </p:txBody>
        </p:sp>
        <p:sp>
          <p:nvSpPr>
            <p:cNvPr id="11" name="object 10"/>
            <p:cNvSpPr txBox="1"/>
            <p:nvPr/>
          </p:nvSpPr>
          <p:spPr>
            <a:xfrm>
              <a:off x="3049928" y="4273896"/>
              <a:ext cx="4525645" cy="230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0" spc="3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de </a:t>
              </a:r>
              <a:r>
                <a:rPr sz="1200" b="0" spc="5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showroom </a:t>
              </a:r>
              <a:r>
                <a:rPr sz="1200" b="0" spc="55" dirty="0" err="1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situé</a:t>
              </a:r>
              <a:r>
                <a:rPr sz="1200" b="0" spc="5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 </a:t>
              </a:r>
              <a:r>
                <a:rPr lang="fr-FR" sz="1200" b="0" spc="5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à Tours et Nantes </a:t>
              </a:r>
              <a:r>
                <a:rPr sz="1200" b="0" spc="45" dirty="0" err="1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afin</a:t>
              </a:r>
              <a:r>
                <a:rPr sz="1200" b="0" spc="4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 </a:t>
              </a:r>
              <a:r>
                <a:rPr sz="1200" b="0" spc="3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de </a:t>
              </a:r>
              <a:r>
                <a:rPr sz="1200" b="0" spc="55" dirty="0" err="1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dé</a:t>
              </a:r>
              <a:r>
                <a:rPr lang="fr-FR" sz="1200" b="0" spc="5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c</a:t>
              </a:r>
              <a:r>
                <a:rPr sz="1200" b="0" spc="55" dirty="0" err="1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ouvrir</a:t>
              </a:r>
              <a:r>
                <a:rPr sz="1200" b="0" spc="5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 </a:t>
              </a:r>
              <a:r>
                <a:rPr sz="1200" b="0" spc="45" dirty="0" err="1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nos</a:t>
              </a:r>
              <a:r>
                <a:rPr lang="fr-FR" sz="1200" spc="4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 </a:t>
              </a:r>
              <a:r>
                <a:rPr sz="1200" b="0" spc="65" dirty="0" err="1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produits</a:t>
              </a:r>
              <a:endParaRPr sz="1200" dirty="0">
                <a:latin typeface="Neo Sans Std" panose="020B0504030504040204" pitchFamily="34" charset="0"/>
                <a:cs typeface="Neo Sans Std Light"/>
              </a:endParaRPr>
            </a:p>
          </p:txBody>
        </p:sp>
        <p:sp>
          <p:nvSpPr>
            <p:cNvPr id="12" name="object 11"/>
            <p:cNvSpPr txBox="1"/>
            <p:nvPr/>
          </p:nvSpPr>
          <p:spPr>
            <a:xfrm>
              <a:off x="3052468" y="5014121"/>
              <a:ext cx="4523105" cy="11511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1200" b="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à </a:t>
              </a:r>
              <a:r>
                <a:rPr sz="1200" b="0" spc="2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travers </a:t>
              </a:r>
              <a:r>
                <a:rPr sz="1200" b="0" spc="2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la </a:t>
              </a:r>
              <a:r>
                <a:rPr sz="1200" b="0" spc="3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France (Paris, Nantes, Loudun </a:t>
              </a:r>
              <a:r>
                <a:rPr sz="1200" b="0" spc="1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et </a:t>
              </a:r>
              <a:r>
                <a:rPr sz="1200" b="0" spc="2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Tours) </a:t>
              </a:r>
              <a:r>
                <a:rPr sz="1200" b="0" spc="2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intégrant </a:t>
              </a:r>
              <a:r>
                <a:rPr sz="1200" b="0" spc="4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un </a:t>
              </a:r>
              <a:r>
                <a:rPr sz="1200" b="0" spc="34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 </a:t>
              </a:r>
              <a:r>
                <a:rPr sz="1200" b="0" spc="3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bureau  </a:t>
              </a:r>
              <a:r>
                <a:rPr sz="1200" b="0" spc="3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d’études  </a:t>
              </a:r>
              <a:r>
                <a:rPr sz="1200" b="0" spc="1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et  </a:t>
              </a:r>
              <a:r>
                <a:rPr sz="1200" b="0" spc="2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de  </a:t>
              </a:r>
              <a:r>
                <a:rPr sz="1200" b="0" spc="3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design.  </a:t>
              </a:r>
              <a:r>
                <a:rPr sz="1200" b="0" spc="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Le  </a:t>
              </a:r>
              <a:r>
                <a:rPr sz="1200" b="0" spc="3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siège  social  </a:t>
              </a:r>
              <a:r>
                <a:rPr sz="1200" b="0" spc="2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est  </a:t>
              </a:r>
              <a:r>
                <a:rPr sz="1200" b="0" spc="3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situé  </a:t>
              </a:r>
              <a:r>
                <a:rPr sz="1200" b="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à </a:t>
              </a:r>
              <a:r>
                <a:rPr sz="1200" b="0" spc="6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 </a:t>
              </a:r>
              <a:r>
                <a:rPr sz="1200" b="0" spc="4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Paris.</a:t>
              </a:r>
              <a:endParaRPr lang="fr-FR" sz="1200" b="0" spc="40" dirty="0">
                <a:solidFill>
                  <a:srgbClr val="231F20"/>
                </a:solidFill>
                <a:latin typeface="Neo Sans Std" panose="020B0504030504040204" pitchFamily="34" charset="0"/>
                <a:cs typeface="Neo Sans Std Light"/>
              </a:endParaRPr>
            </a:p>
            <a:p>
              <a:pPr marL="641350" marR="5080" lvl="1" indent="-171450">
                <a:buFont typeface="Wingdings" panose="05000000000000000000" pitchFamily="2" charset="2"/>
                <a:buChar char="§"/>
              </a:pPr>
              <a:r>
                <a:rPr lang="fr-FR" sz="1200" spc="2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1 </a:t>
              </a:r>
              <a:r>
                <a:rPr lang="fr-FR" sz="1200" spc="20" dirty="0" err="1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branch</a:t>
              </a:r>
              <a:r>
                <a:rPr lang="fr-FR" sz="1200" spc="2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 office in Dubaï UAE. </a:t>
              </a:r>
            </a:p>
            <a:p>
              <a:pPr marL="641350" marR="5080" lvl="1" indent="-171450">
                <a:buFont typeface="Wingdings" panose="05000000000000000000" pitchFamily="2" charset="2"/>
                <a:buChar char="§"/>
              </a:pPr>
              <a:r>
                <a:rPr lang="fr-FR" sz="1200" spc="2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1 </a:t>
              </a:r>
              <a:r>
                <a:rPr lang="fr-FR" sz="1200" spc="20" dirty="0" err="1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branch</a:t>
              </a:r>
              <a:r>
                <a:rPr lang="fr-FR" sz="1200" spc="2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 office in Canada</a:t>
              </a:r>
            </a:p>
            <a:p>
              <a:pPr marL="12700" marR="5080">
                <a:lnSpc>
                  <a:spcPct val="100000"/>
                </a:lnSpc>
              </a:pPr>
              <a:endParaRPr sz="1200" dirty="0">
                <a:latin typeface="Neo Sans Std" panose="020B0504030504040204" pitchFamily="34" charset="0"/>
                <a:cs typeface="Neo Sans Std Light"/>
              </a:endParaRPr>
            </a:p>
          </p:txBody>
        </p:sp>
        <p:sp>
          <p:nvSpPr>
            <p:cNvPr id="13" name="object 12"/>
            <p:cNvSpPr txBox="1"/>
            <p:nvPr/>
          </p:nvSpPr>
          <p:spPr>
            <a:xfrm>
              <a:off x="1587867" y="2102781"/>
              <a:ext cx="2044064" cy="457245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1590">
                <a:lnSpc>
                  <a:spcPct val="100000"/>
                </a:lnSpc>
                <a:tabLst>
                  <a:tab pos="890905" algn="l"/>
                </a:tabLst>
              </a:pPr>
              <a:r>
                <a:rPr lang="fr-FR" sz="3200" dirty="0">
                  <a:solidFill>
                    <a:srgbClr val="231F20"/>
                  </a:solidFill>
                  <a:latin typeface="Neo Sans Std"/>
                  <a:cs typeface="Neo Sans Std"/>
                </a:rPr>
                <a:t>25 </a:t>
              </a:r>
              <a:r>
                <a:rPr sz="3200" dirty="0">
                  <a:solidFill>
                    <a:srgbClr val="231F20"/>
                  </a:solidFill>
                  <a:latin typeface="Neo Sans Std"/>
                  <a:cs typeface="Neo Sans Std"/>
                </a:rPr>
                <a:t>000</a:t>
              </a:r>
              <a:endParaRPr sz="3200" dirty="0">
                <a:latin typeface="Neo Sans Std"/>
                <a:cs typeface="Neo Sans Std"/>
              </a:endParaRPr>
            </a:p>
            <a:p>
              <a:pPr marL="12700">
                <a:lnSpc>
                  <a:spcPct val="100000"/>
                </a:lnSpc>
                <a:spcBef>
                  <a:spcPts val="2050"/>
                </a:spcBef>
              </a:pPr>
              <a:r>
                <a:rPr lang="fr-FR" sz="3200" spc="-90" dirty="0">
                  <a:solidFill>
                    <a:srgbClr val="231F20"/>
                  </a:solidFill>
                  <a:latin typeface="Neo Sans Std"/>
                  <a:cs typeface="Neo Sans Std"/>
                </a:rPr>
                <a:t>65</a:t>
              </a:r>
              <a:r>
                <a:rPr sz="3200" spc="-90" dirty="0">
                  <a:solidFill>
                    <a:srgbClr val="231F20"/>
                  </a:solidFill>
                  <a:latin typeface="Neo Sans Std"/>
                  <a:cs typeface="Neo Sans Std"/>
                </a:rPr>
                <a:t> </a:t>
              </a:r>
              <a:r>
                <a:rPr sz="3200" spc="200" dirty="0">
                  <a:solidFill>
                    <a:srgbClr val="231F20"/>
                  </a:solidFill>
                  <a:latin typeface="Neo Sans Std"/>
                  <a:cs typeface="Neo Sans Std"/>
                </a:rPr>
                <a:t>pays</a:t>
              </a:r>
              <a:endParaRPr sz="3200" dirty="0">
                <a:latin typeface="Neo Sans Std"/>
                <a:cs typeface="Neo Sans Std"/>
              </a:endParaRPr>
            </a:p>
            <a:p>
              <a:pPr marL="30480">
                <a:lnSpc>
                  <a:spcPct val="100000"/>
                </a:lnSpc>
                <a:spcBef>
                  <a:spcPts val="2575"/>
                </a:spcBef>
                <a:tabLst>
                  <a:tab pos="1261110" algn="l"/>
                </a:tabLst>
              </a:pPr>
              <a:r>
                <a:rPr lang="fr-FR" sz="3200" dirty="0">
                  <a:solidFill>
                    <a:srgbClr val="231F20"/>
                  </a:solidFill>
                  <a:latin typeface="Neo Sans Std"/>
                  <a:cs typeface="Neo Sans Std"/>
                </a:rPr>
                <a:t>3</a:t>
              </a:r>
              <a:r>
                <a:rPr sz="3200" dirty="0">
                  <a:solidFill>
                    <a:srgbClr val="231F20"/>
                  </a:solidFill>
                  <a:latin typeface="Neo Sans Std"/>
                  <a:cs typeface="Neo Sans Std"/>
                </a:rPr>
                <a:t>50</a:t>
              </a:r>
              <a:r>
                <a:rPr lang="fr-FR" sz="3200" dirty="0">
                  <a:solidFill>
                    <a:srgbClr val="231F20"/>
                  </a:solidFill>
                  <a:latin typeface="Neo Sans Std"/>
                  <a:cs typeface="Neo Sans Std"/>
                </a:rPr>
                <a:t> </a:t>
              </a:r>
              <a:r>
                <a:rPr sz="3200" dirty="0">
                  <a:solidFill>
                    <a:srgbClr val="231F20"/>
                  </a:solidFill>
                  <a:latin typeface="Neo Sans Std"/>
                  <a:cs typeface="Neo Sans Std"/>
                </a:rPr>
                <a:t>m</a:t>
              </a:r>
              <a:r>
                <a:rPr sz="3200" spc="100" dirty="0">
                  <a:solidFill>
                    <a:srgbClr val="231F20"/>
                  </a:solidFill>
                  <a:latin typeface="Neo Sans Std"/>
                  <a:cs typeface="Neo Sans Std"/>
                </a:rPr>
                <a:t> </a:t>
              </a:r>
              <a:r>
                <a:rPr sz="3200" dirty="0">
                  <a:solidFill>
                    <a:srgbClr val="231F20"/>
                  </a:solidFill>
                  <a:latin typeface="Neo Sans Std"/>
                  <a:cs typeface="Neo Sans Std"/>
                </a:rPr>
                <a:t>²</a:t>
              </a:r>
              <a:endParaRPr sz="3200" dirty="0">
                <a:latin typeface="Neo Sans Std"/>
                <a:cs typeface="Neo Sans Std"/>
              </a:endParaRPr>
            </a:p>
            <a:p>
              <a:pPr marL="30480">
                <a:lnSpc>
                  <a:spcPct val="100000"/>
                </a:lnSpc>
                <a:spcBef>
                  <a:spcPts val="2470"/>
                </a:spcBef>
              </a:pPr>
              <a:r>
                <a:rPr sz="3200" dirty="0">
                  <a:solidFill>
                    <a:srgbClr val="231F20"/>
                  </a:solidFill>
                  <a:latin typeface="Neo Sans Std"/>
                  <a:cs typeface="Neo Sans Std"/>
                </a:rPr>
                <a:t>4</a:t>
              </a:r>
              <a:r>
                <a:rPr lang="fr-FR" sz="3200" spc="-650" dirty="0">
                  <a:solidFill>
                    <a:srgbClr val="231F20"/>
                  </a:solidFill>
                  <a:latin typeface="Neo Sans Std"/>
                  <a:cs typeface="Neo Sans Std"/>
                </a:rPr>
                <a:t>     </a:t>
              </a:r>
              <a:r>
                <a:rPr sz="3200" spc="-245" dirty="0" err="1">
                  <a:solidFill>
                    <a:srgbClr val="231F20"/>
                  </a:solidFill>
                  <a:latin typeface="Neo Sans Std"/>
                  <a:cs typeface="Neo Sans Std"/>
                </a:rPr>
                <a:t>bureaux</a:t>
              </a:r>
              <a:endParaRPr sz="3200" dirty="0">
                <a:latin typeface="Neo Sans Std"/>
                <a:cs typeface="Neo Sans Std"/>
              </a:endParaRPr>
            </a:p>
            <a:p>
              <a:pPr marL="30480">
                <a:lnSpc>
                  <a:spcPct val="100000"/>
                </a:lnSpc>
                <a:spcBef>
                  <a:spcPts val="2225"/>
                </a:spcBef>
              </a:pPr>
              <a:r>
                <a:rPr sz="3200" dirty="0">
                  <a:solidFill>
                    <a:srgbClr val="231F20"/>
                  </a:solidFill>
                  <a:latin typeface="Neo Sans Std"/>
                  <a:cs typeface="Neo Sans Std"/>
                </a:rPr>
                <a:t>3</a:t>
              </a:r>
              <a:r>
                <a:rPr sz="3200" spc="175" dirty="0">
                  <a:solidFill>
                    <a:srgbClr val="231F20"/>
                  </a:solidFill>
                  <a:latin typeface="Neo Sans Std"/>
                  <a:cs typeface="Neo Sans Std"/>
                </a:rPr>
                <a:t> </a:t>
              </a:r>
              <a:r>
                <a:rPr sz="3200" spc="110" dirty="0">
                  <a:solidFill>
                    <a:srgbClr val="231F20"/>
                  </a:solidFill>
                  <a:latin typeface="Neo Sans Std"/>
                  <a:cs typeface="Neo Sans Std"/>
                </a:rPr>
                <a:t>usines</a:t>
              </a:r>
              <a:endParaRPr sz="3200" dirty="0">
                <a:latin typeface="Neo Sans Std"/>
                <a:cs typeface="Neo Sans Std"/>
              </a:endParaRPr>
            </a:p>
          </p:txBody>
        </p:sp>
        <p:sp>
          <p:nvSpPr>
            <p:cNvPr id="14" name="object 13"/>
            <p:cNvSpPr txBox="1"/>
            <p:nvPr/>
          </p:nvSpPr>
          <p:spPr>
            <a:xfrm>
              <a:off x="3028467" y="6221876"/>
              <a:ext cx="4516755" cy="460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1200" b="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de </a:t>
              </a:r>
              <a:r>
                <a:rPr sz="1200" b="0" spc="-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production </a:t>
              </a:r>
              <a:r>
                <a:rPr sz="1200" b="0" spc="-1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intégrées </a:t>
              </a:r>
              <a:r>
                <a:rPr sz="1200" b="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aux </a:t>
              </a:r>
              <a:r>
                <a:rPr sz="1200" b="0" spc="-1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bureaux </a:t>
              </a:r>
              <a:r>
                <a:rPr sz="1200" b="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de </a:t>
              </a:r>
              <a:r>
                <a:rPr sz="1200" b="0" spc="-2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Tours, </a:t>
              </a:r>
              <a:r>
                <a:rPr sz="1200" b="0" spc="-1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Loudun </a:t>
              </a:r>
              <a:r>
                <a:rPr sz="1200" b="0" spc="-1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et </a:t>
              </a:r>
              <a:r>
                <a:rPr sz="1200" b="0" spc="-1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Nantes afin  </a:t>
              </a:r>
              <a:r>
                <a:rPr sz="1200" b="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de</a:t>
              </a:r>
              <a:r>
                <a:rPr sz="1200" b="0" spc="204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 </a:t>
              </a:r>
              <a:r>
                <a:rPr sz="1200" b="0" spc="-1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contrôler</a:t>
              </a:r>
              <a:r>
                <a:rPr sz="1200" b="0" spc="204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 </a:t>
              </a:r>
              <a:r>
                <a:rPr sz="1200" b="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la</a:t>
              </a:r>
              <a:r>
                <a:rPr sz="1200" b="0" spc="204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 </a:t>
              </a:r>
              <a:r>
                <a:rPr sz="1200" b="0" spc="-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qualité</a:t>
              </a:r>
              <a:r>
                <a:rPr sz="1200" b="0" spc="204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 </a:t>
              </a:r>
              <a:r>
                <a:rPr sz="1200" b="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de</a:t>
              </a:r>
              <a:r>
                <a:rPr sz="1200" b="0" spc="204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 </a:t>
              </a:r>
              <a:r>
                <a:rPr sz="1200" b="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nos</a:t>
              </a:r>
              <a:r>
                <a:rPr sz="1200" b="0" spc="204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 </a:t>
              </a:r>
              <a:r>
                <a:rPr sz="1200" b="0" spc="-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produits,</a:t>
              </a:r>
              <a:r>
                <a:rPr sz="1200" b="0" spc="204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 </a:t>
              </a:r>
              <a:r>
                <a:rPr sz="1200" b="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de</a:t>
              </a:r>
              <a:r>
                <a:rPr sz="1200" b="0" spc="204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 </a:t>
              </a:r>
              <a:r>
                <a:rPr sz="1200" b="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la</a:t>
              </a:r>
              <a:r>
                <a:rPr sz="1200" b="0" spc="204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 </a:t>
              </a:r>
              <a:r>
                <a:rPr sz="1200" b="0" spc="-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fabrication</a:t>
              </a:r>
              <a:r>
                <a:rPr sz="1200" b="0" spc="204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 </a:t>
              </a:r>
              <a:r>
                <a:rPr sz="1200" b="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à</a:t>
              </a:r>
              <a:r>
                <a:rPr sz="1200" b="0" spc="204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 </a:t>
              </a:r>
              <a:r>
                <a:rPr sz="1200" b="0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la</a:t>
              </a:r>
              <a:r>
                <a:rPr sz="1200" b="0" spc="204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 </a:t>
              </a:r>
              <a:r>
                <a:rPr sz="1200" b="0" spc="-5" dirty="0">
                  <a:solidFill>
                    <a:srgbClr val="231F20"/>
                  </a:solidFill>
                  <a:latin typeface="Neo Sans Std" panose="020B0504030504040204" pitchFamily="34" charset="0"/>
                  <a:cs typeface="Neo Sans Std Light"/>
                </a:rPr>
                <a:t>livraison</a:t>
              </a:r>
              <a:endParaRPr sz="1200" dirty="0">
                <a:latin typeface="Neo Sans Std" panose="020B0504030504040204" pitchFamily="34" charset="0"/>
                <a:cs typeface="Neo Sans Std Light"/>
              </a:endParaRPr>
            </a:p>
          </p:txBody>
        </p:sp>
        <p:sp>
          <p:nvSpPr>
            <p:cNvPr id="15" name="object 14"/>
            <p:cNvSpPr/>
            <p:nvPr/>
          </p:nvSpPr>
          <p:spPr>
            <a:xfrm>
              <a:off x="457200" y="2170685"/>
              <a:ext cx="1029969" cy="1028700"/>
            </a:xfrm>
            <a:custGeom>
              <a:avLst/>
              <a:gdLst/>
              <a:ahLst/>
              <a:cxnLst/>
              <a:rect l="l" t="t" r="r" b="b"/>
              <a:pathLst>
                <a:path w="1029969" h="1028700">
                  <a:moveTo>
                    <a:pt x="1409" y="0"/>
                  </a:moveTo>
                  <a:lnTo>
                    <a:pt x="0" y="1028318"/>
                  </a:lnTo>
                  <a:lnTo>
                    <a:pt x="1029741" y="1409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119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5"/>
            <p:cNvSpPr/>
            <p:nvPr/>
          </p:nvSpPr>
          <p:spPr>
            <a:xfrm>
              <a:off x="457904" y="3201164"/>
              <a:ext cx="1028700" cy="1028700"/>
            </a:xfrm>
            <a:custGeom>
              <a:avLst/>
              <a:gdLst/>
              <a:ahLst/>
              <a:cxnLst/>
              <a:rect l="l" t="t" r="r" b="b"/>
              <a:pathLst>
                <a:path w="1028700" h="1028700">
                  <a:moveTo>
                    <a:pt x="1028331" y="0"/>
                  </a:moveTo>
                  <a:lnTo>
                    <a:pt x="0" y="0"/>
                  </a:lnTo>
                  <a:lnTo>
                    <a:pt x="0" y="1028331"/>
                  </a:lnTo>
                  <a:lnTo>
                    <a:pt x="1028331" y="0"/>
                  </a:lnTo>
                  <a:close/>
                </a:path>
              </a:pathLst>
            </a:custGeom>
            <a:solidFill>
              <a:srgbClr val="3C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/>
            <p:cNvSpPr/>
            <p:nvPr/>
          </p:nvSpPr>
          <p:spPr>
            <a:xfrm>
              <a:off x="457904" y="4230937"/>
              <a:ext cx="1028700" cy="1028700"/>
            </a:xfrm>
            <a:custGeom>
              <a:avLst/>
              <a:gdLst/>
              <a:ahLst/>
              <a:cxnLst/>
              <a:rect l="l" t="t" r="r" b="b"/>
              <a:pathLst>
                <a:path w="1028700" h="1028700">
                  <a:moveTo>
                    <a:pt x="1028331" y="0"/>
                  </a:moveTo>
                  <a:lnTo>
                    <a:pt x="0" y="0"/>
                  </a:lnTo>
                  <a:lnTo>
                    <a:pt x="0" y="1028331"/>
                  </a:lnTo>
                  <a:lnTo>
                    <a:pt x="1028331" y="0"/>
                  </a:lnTo>
                  <a:close/>
                </a:path>
              </a:pathLst>
            </a:custGeom>
            <a:solidFill>
              <a:srgbClr val="EE3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/>
            <p:cNvSpPr/>
            <p:nvPr/>
          </p:nvSpPr>
          <p:spPr>
            <a:xfrm>
              <a:off x="457904" y="5260703"/>
              <a:ext cx="1028700" cy="1028700"/>
            </a:xfrm>
            <a:custGeom>
              <a:avLst/>
              <a:gdLst/>
              <a:ahLst/>
              <a:cxnLst/>
              <a:rect l="l" t="t" r="r" b="b"/>
              <a:pathLst>
                <a:path w="1028700" h="1028700">
                  <a:moveTo>
                    <a:pt x="1028331" y="0"/>
                  </a:moveTo>
                  <a:lnTo>
                    <a:pt x="0" y="0"/>
                  </a:lnTo>
                  <a:lnTo>
                    <a:pt x="0" y="1028331"/>
                  </a:lnTo>
                  <a:lnTo>
                    <a:pt x="1028331" y="0"/>
                  </a:lnTo>
                  <a:close/>
                </a:path>
              </a:pathLst>
            </a:custGeom>
            <a:solidFill>
              <a:srgbClr val="F68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8"/>
            <p:cNvSpPr/>
            <p:nvPr/>
          </p:nvSpPr>
          <p:spPr>
            <a:xfrm>
              <a:off x="457904" y="6290475"/>
              <a:ext cx="1028700" cy="1139378"/>
            </a:xfrm>
            <a:custGeom>
              <a:avLst/>
              <a:gdLst/>
              <a:ahLst/>
              <a:cxnLst/>
              <a:rect l="l" t="t" r="r" b="b"/>
              <a:pathLst>
                <a:path w="1028700" h="1028700">
                  <a:moveTo>
                    <a:pt x="1028331" y="0"/>
                  </a:moveTo>
                  <a:lnTo>
                    <a:pt x="0" y="0"/>
                  </a:lnTo>
                  <a:lnTo>
                    <a:pt x="0" y="1028331"/>
                  </a:lnTo>
                  <a:lnTo>
                    <a:pt x="1028331" y="0"/>
                  </a:lnTo>
                  <a:close/>
                </a:path>
              </a:pathLst>
            </a:custGeom>
            <a:solidFill>
              <a:srgbClr val="F5C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/>
            <p:cNvSpPr/>
            <p:nvPr/>
          </p:nvSpPr>
          <p:spPr>
            <a:xfrm>
              <a:off x="457904" y="1141618"/>
              <a:ext cx="1028700" cy="1028700"/>
            </a:xfrm>
            <a:custGeom>
              <a:avLst/>
              <a:gdLst/>
              <a:ahLst/>
              <a:cxnLst/>
              <a:rect l="l" t="t" r="r" b="b"/>
              <a:pathLst>
                <a:path w="1028700" h="1028700">
                  <a:moveTo>
                    <a:pt x="1028331" y="0"/>
                  </a:moveTo>
                  <a:lnTo>
                    <a:pt x="0" y="0"/>
                  </a:lnTo>
                  <a:lnTo>
                    <a:pt x="0" y="1028331"/>
                  </a:lnTo>
                  <a:lnTo>
                    <a:pt x="1028331" y="0"/>
                  </a:lnTo>
                  <a:close/>
                </a:path>
              </a:pathLst>
            </a:custGeom>
            <a:solidFill>
              <a:srgbClr val="26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3"/>
          <p:cNvSpPr txBox="1"/>
          <p:nvPr/>
        </p:nvSpPr>
        <p:spPr>
          <a:xfrm>
            <a:off x="4601483" y="2632525"/>
            <a:ext cx="677554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1200" b="0" dirty="0">
                <a:solidFill>
                  <a:srgbClr val="231F20"/>
                </a:solidFill>
                <a:latin typeface="Neo Sans Std" panose="020B0504030504040204" pitchFamily="34" charset="0"/>
                <a:cs typeface="Neo Sans Std Light"/>
              </a:rPr>
              <a:t>Lits médicalisés installées chez nos clients par an à travers nos réseaux de distributeurs France et Monde</a:t>
            </a:r>
            <a:endParaRPr sz="1200" b="1" dirty="0">
              <a:latin typeface="Neo Sans Std" panose="020B0504030504040204" pitchFamily="34" charset="0"/>
              <a:cs typeface="Neo Sans Std Medium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4613548" y="3406137"/>
            <a:ext cx="430855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1200" dirty="0">
                <a:solidFill>
                  <a:srgbClr val="231F20"/>
                </a:solidFill>
                <a:latin typeface="Neo Sans Std" panose="020B0504030504040204" pitchFamily="34" charset="0"/>
                <a:cs typeface="Neo Sans Std Medium"/>
              </a:rPr>
              <a:t>dans lesquels sont représentées nos marques</a:t>
            </a:r>
            <a:endParaRPr sz="1200" b="1" dirty="0">
              <a:latin typeface="Neo Sans Std" panose="020B0504030504040204" pitchFamily="34" charset="0"/>
              <a:cs typeface="Neo Sans Std Medium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1084" y="765699"/>
            <a:ext cx="1382916" cy="901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16C6FD-54B2-4B7B-8422-C2AF5292806B}"/>
              </a:ext>
            </a:extLst>
          </p:cNvPr>
          <p:cNvSpPr/>
          <p:nvPr/>
        </p:nvSpPr>
        <p:spPr>
          <a:xfrm>
            <a:off x="216002" y="112502"/>
            <a:ext cx="1551963" cy="720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7D5CA52A-5678-4FA8-88F6-819B6D5093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1" y="159529"/>
            <a:ext cx="863579" cy="129772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6EE154F-461A-44BD-B077-610FCD30D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084" y="164656"/>
            <a:ext cx="3919186" cy="905309"/>
          </a:xfrm>
          <a:prstGeom prst="rect">
            <a:avLst/>
          </a:prstGeom>
        </p:spPr>
      </p:pic>
      <p:sp>
        <p:nvSpPr>
          <p:cNvPr id="28" name="Titre 3">
            <a:extLst>
              <a:ext uri="{FF2B5EF4-FFF2-40B4-BE49-F238E27FC236}">
                <a16:creationId xmlns:a16="http://schemas.microsoft.com/office/drawing/2014/main" id="{BCA31082-FBA2-4359-932A-983335328BAF}"/>
              </a:ext>
            </a:extLst>
          </p:cNvPr>
          <p:cNvSpPr txBox="1">
            <a:spLocks/>
          </p:cNvSpPr>
          <p:nvPr/>
        </p:nvSpPr>
        <p:spPr>
          <a:xfrm>
            <a:off x="3681211" y="518607"/>
            <a:ext cx="3559561" cy="53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/>
            <a:r>
              <a:rPr lang="fr-FR" sz="2000" dirty="0"/>
              <a:t>CHIFFRES CLES HACARE</a:t>
            </a:r>
          </a:p>
        </p:txBody>
      </p:sp>
    </p:spTree>
    <p:extLst>
      <p:ext uri="{BB962C8B-B14F-4D97-AF65-F5344CB8AC3E}">
        <p14:creationId xmlns:p14="http://schemas.microsoft.com/office/powerpoint/2010/main" val="6218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4CB6-29F0-4BE1-A3CE-5A75B805B707}" type="slidenum">
              <a:rPr lang="fr-FR" smtClean="0"/>
              <a:t>4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61852" y="862353"/>
            <a:ext cx="1147665" cy="753688"/>
          </a:xfrm>
          <a:prstGeom prst="rect">
            <a:avLst/>
          </a:prstGeom>
          <a:solidFill>
            <a:srgbClr val="312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Logo entreprise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084" y="779420"/>
            <a:ext cx="1382916" cy="901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object 7"/>
          <p:cNvSpPr txBox="1"/>
          <p:nvPr/>
        </p:nvSpPr>
        <p:spPr>
          <a:xfrm>
            <a:off x="9806764" y="1884900"/>
            <a:ext cx="144637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1600" dirty="0">
                <a:latin typeface="Neo Sans Std Light"/>
                <a:cs typeface="Neo Sans Std Light"/>
              </a:rPr>
              <a:t>Mobilier</a:t>
            </a:r>
            <a:endParaRPr sz="1600" dirty="0">
              <a:latin typeface="Neo Sans Std Light"/>
              <a:cs typeface="Neo Sans Std Light"/>
            </a:endParaRPr>
          </a:p>
        </p:txBody>
      </p:sp>
      <p:sp>
        <p:nvSpPr>
          <p:cNvPr id="114" name="object 2"/>
          <p:cNvSpPr/>
          <p:nvPr/>
        </p:nvSpPr>
        <p:spPr>
          <a:xfrm>
            <a:off x="5402481" y="1216287"/>
            <a:ext cx="3492449" cy="443158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3"/>
          <p:cNvSpPr/>
          <p:nvPr/>
        </p:nvSpPr>
        <p:spPr>
          <a:xfrm>
            <a:off x="3431950" y="1627310"/>
            <a:ext cx="1383030" cy="1395095"/>
          </a:xfrm>
          <a:custGeom>
            <a:avLst/>
            <a:gdLst/>
            <a:ahLst/>
            <a:cxnLst/>
            <a:rect l="l" t="t" r="r" b="b"/>
            <a:pathLst>
              <a:path w="1383029" h="1395095">
                <a:moveTo>
                  <a:pt x="691514" y="0"/>
                </a:moveTo>
                <a:lnTo>
                  <a:pt x="644169" y="1609"/>
                </a:lnTo>
                <a:lnTo>
                  <a:pt x="597680" y="6367"/>
                </a:lnTo>
                <a:lnTo>
                  <a:pt x="552150" y="14171"/>
                </a:lnTo>
                <a:lnTo>
                  <a:pt x="507682" y="24916"/>
                </a:lnTo>
                <a:lnTo>
                  <a:pt x="464379" y="38498"/>
                </a:lnTo>
                <a:lnTo>
                  <a:pt x="422345" y="54814"/>
                </a:lnTo>
                <a:lnTo>
                  <a:pt x="381682" y="73760"/>
                </a:lnTo>
                <a:lnTo>
                  <a:pt x="342493" y="95232"/>
                </a:lnTo>
                <a:lnTo>
                  <a:pt x="304881" y="119125"/>
                </a:lnTo>
                <a:lnTo>
                  <a:pt x="268950" y="145337"/>
                </a:lnTo>
                <a:lnTo>
                  <a:pt x="234801" y="173762"/>
                </a:lnTo>
                <a:lnTo>
                  <a:pt x="202539" y="204298"/>
                </a:lnTo>
                <a:lnTo>
                  <a:pt x="172266" y="236840"/>
                </a:lnTo>
                <a:lnTo>
                  <a:pt x="144085" y="271285"/>
                </a:lnTo>
                <a:lnTo>
                  <a:pt x="118099" y="307528"/>
                </a:lnTo>
                <a:lnTo>
                  <a:pt x="94411" y="345466"/>
                </a:lnTo>
                <a:lnTo>
                  <a:pt x="73125" y="384994"/>
                </a:lnTo>
                <a:lnTo>
                  <a:pt x="54342" y="426010"/>
                </a:lnTo>
                <a:lnTo>
                  <a:pt x="38166" y="468408"/>
                </a:lnTo>
                <a:lnTo>
                  <a:pt x="24701" y="512086"/>
                </a:lnTo>
                <a:lnTo>
                  <a:pt x="14049" y="556939"/>
                </a:lnTo>
                <a:lnTo>
                  <a:pt x="6312" y="602863"/>
                </a:lnTo>
                <a:lnTo>
                  <a:pt x="1595" y="649754"/>
                </a:lnTo>
                <a:lnTo>
                  <a:pt x="0" y="697509"/>
                </a:lnTo>
                <a:lnTo>
                  <a:pt x="1595" y="745264"/>
                </a:lnTo>
                <a:lnTo>
                  <a:pt x="6312" y="792155"/>
                </a:lnTo>
                <a:lnTo>
                  <a:pt x="14049" y="838079"/>
                </a:lnTo>
                <a:lnTo>
                  <a:pt x="24701" y="882931"/>
                </a:lnTo>
                <a:lnTo>
                  <a:pt x="38166" y="926608"/>
                </a:lnTo>
                <a:lnTo>
                  <a:pt x="54342" y="969006"/>
                </a:lnTo>
                <a:lnTo>
                  <a:pt x="73125" y="1010021"/>
                </a:lnTo>
                <a:lnTo>
                  <a:pt x="94411" y="1049549"/>
                </a:lnTo>
                <a:lnTo>
                  <a:pt x="118099" y="1087486"/>
                </a:lnTo>
                <a:lnTo>
                  <a:pt x="144085" y="1123728"/>
                </a:lnTo>
                <a:lnTo>
                  <a:pt x="172266" y="1158172"/>
                </a:lnTo>
                <a:lnTo>
                  <a:pt x="202539" y="1190713"/>
                </a:lnTo>
                <a:lnTo>
                  <a:pt x="234801" y="1221248"/>
                </a:lnTo>
                <a:lnTo>
                  <a:pt x="268950" y="1249673"/>
                </a:lnTo>
                <a:lnTo>
                  <a:pt x="304881" y="1275884"/>
                </a:lnTo>
                <a:lnTo>
                  <a:pt x="342493" y="1299777"/>
                </a:lnTo>
                <a:lnTo>
                  <a:pt x="381682" y="1321248"/>
                </a:lnTo>
                <a:lnTo>
                  <a:pt x="422345" y="1340193"/>
                </a:lnTo>
                <a:lnTo>
                  <a:pt x="464379" y="1356508"/>
                </a:lnTo>
                <a:lnTo>
                  <a:pt x="507682" y="1370090"/>
                </a:lnTo>
                <a:lnTo>
                  <a:pt x="552150" y="1380835"/>
                </a:lnTo>
                <a:lnTo>
                  <a:pt x="597680" y="1388638"/>
                </a:lnTo>
                <a:lnTo>
                  <a:pt x="644169" y="1393396"/>
                </a:lnTo>
                <a:lnTo>
                  <a:pt x="691514" y="1395006"/>
                </a:lnTo>
                <a:lnTo>
                  <a:pt x="738860" y="1393396"/>
                </a:lnTo>
                <a:lnTo>
                  <a:pt x="785349" y="1388638"/>
                </a:lnTo>
                <a:lnTo>
                  <a:pt x="830879" y="1380835"/>
                </a:lnTo>
                <a:lnTo>
                  <a:pt x="875347" y="1370090"/>
                </a:lnTo>
                <a:lnTo>
                  <a:pt x="918650" y="1356508"/>
                </a:lnTo>
                <a:lnTo>
                  <a:pt x="960684" y="1340193"/>
                </a:lnTo>
                <a:lnTo>
                  <a:pt x="1001347" y="1321248"/>
                </a:lnTo>
                <a:lnTo>
                  <a:pt x="1040536" y="1299777"/>
                </a:lnTo>
                <a:lnTo>
                  <a:pt x="1078148" y="1275884"/>
                </a:lnTo>
                <a:lnTo>
                  <a:pt x="1114079" y="1249673"/>
                </a:lnTo>
                <a:lnTo>
                  <a:pt x="1148228" y="1221248"/>
                </a:lnTo>
                <a:lnTo>
                  <a:pt x="1180490" y="1190713"/>
                </a:lnTo>
                <a:lnTo>
                  <a:pt x="1210763" y="1158172"/>
                </a:lnTo>
                <a:lnTo>
                  <a:pt x="1238944" y="1123728"/>
                </a:lnTo>
                <a:lnTo>
                  <a:pt x="1264930" y="1087486"/>
                </a:lnTo>
                <a:lnTo>
                  <a:pt x="1288618" y="1049549"/>
                </a:lnTo>
                <a:lnTo>
                  <a:pt x="1309904" y="1010021"/>
                </a:lnTo>
                <a:lnTo>
                  <a:pt x="1328687" y="969006"/>
                </a:lnTo>
                <a:lnTo>
                  <a:pt x="1344863" y="926608"/>
                </a:lnTo>
                <a:lnTo>
                  <a:pt x="1358328" y="882931"/>
                </a:lnTo>
                <a:lnTo>
                  <a:pt x="1368980" y="838079"/>
                </a:lnTo>
                <a:lnTo>
                  <a:pt x="1376717" y="792155"/>
                </a:lnTo>
                <a:lnTo>
                  <a:pt x="1381434" y="745264"/>
                </a:lnTo>
                <a:lnTo>
                  <a:pt x="1383030" y="697509"/>
                </a:lnTo>
                <a:lnTo>
                  <a:pt x="1381434" y="649754"/>
                </a:lnTo>
                <a:lnTo>
                  <a:pt x="1376717" y="602863"/>
                </a:lnTo>
                <a:lnTo>
                  <a:pt x="1368980" y="556939"/>
                </a:lnTo>
                <a:lnTo>
                  <a:pt x="1358328" y="512086"/>
                </a:lnTo>
                <a:lnTo>
                  <a:pt x="1344863" y="468408"/>
                </a:lnTo>
                <a:lnTo>
                  <a:pt x="1328687" y="426010"/>
                </a:lnTo>
                <a:lnTo>
                  <a:pt x="1309904" y="384994"/>
                </a:lnTo>
                <a:lnTo>
                  <a:pt x="1288618" y="345466"/>
                </a:lnTo>
                <a:lnTo>
                  <a:pt x="1264930" y="307528"/>
                </a:lnTo>
                <a:lnTo>
                  <a:pt x="1238944" y="271285"/>
                </a:lnTo>
                <a:lnTo>
                  <a:pt x="1210763" y="236840"/>
                </a:lnTo>
                <a:lnTo>
                  <a:pt x="1180490" y="204298"/>
                </a:lnTo>
                <a:lnTo>
                  <a:pt x="1148228" y="173762"/>
                </a:lnTo>
                <a:lnTo>
                  <a:pt x="1114079" y="145337"/>
                </a:lnTo>
                <a:lnTo>
                  <a:pt x="1078148" y="119125"/>
                </a:lnTo>
                <a:lnTo>
                  <a:pt x="1040536" y="95232"/>
                </a:lnTo>
                <a:lnTo>
                  <a:pt x="1001347" y="73760"/>
                </a:lnTo>
                <a:lnTo>
                  <a:pt x="960684" y="54814"/>
                </a:lnTo>
                <a:lnTo>
                  <a:pt x="918650" y="38498"/>
                </a:lnTo>
                <a:lnTo>
                  <a:pt x="875347" y="24916"/>
                </a:lnTo>
                <a:lnTo>
                  <a:pt x="830879" y="14171"/>
                </a:lnTo>
                <a:lnTo>
                  <a:pt x="785349" y="6367"/>
                </a:lnTo>
                <a:lnTo>
                  <a:pt x="738860" y="1609"/>
                </a:lnTo>
                <a:lnTo>
                  <a:pt x="69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4"/>
          <p:cNvSpPr/>
          <p:nvPr/>
        </p:nvSpPr>
        <p:spPr>
          <a:xfrm>
            <a:off x="3473876" y="1796830"/>
            <a:ext cx="1330571" cy="115882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5"/>
          <p:cNvSpPr txBox="1"/>
          <p:nvPr/>
        </p:nvSpPr>
        <p:spPr>
          <a:xfrm>
            <a:off x="3539448" y="1302859"/>
            <a:ext cx="222809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1600" spc="-10" dirty="0">
                <a:solidFill>
                  <a:srgbClr val="231F20"/>
                </a:solidFill>
                <a:latin typeface="Neo Sans Std Light"/>
                <a:cs typeface="Neo Sans Std Light"/>
              </a:rPr>
              <a:t>Composants</a:t>
            </a:r>
            <a:r>
              <a:rPr lang="fr-FR" sz="1600" spc="-50" dirty="0">
                <a:solidFill>
                  <a:srgbClr val="231F20"/>
                </a:solidFill>
                <a:latin typeface="Neo Sans Std Light"/>
                <a:cs typeface="Neo Sans Std Light"/>
              </a:rPr>
              <a:t> </a:t>
            </a:r>
            <a:r>
              <a:rPr lang="fr-FR" sz="1600" spc="-15" dirty="0">
                <a:solidFill>
                  <a:srgbClr val="231F20"/>
                </a:solidFill>
                <a:latin typeface="Neo Sans Std Light"/>
                <a:cs typeface="Neo Sans Std Light"/>
              </a:rPr>
              <a:t>plastiques</a:t>
            </a:r>
            <a:endParaRPr lang="fr-FR" sz="1600" dirty="0">
              <a:latin typeface="Neo Sans Std Light"/>
              <a:cs typeface="Neo Sans Std Light"/>
            </a:endParaRPr>
          </a:p>
        </p:txBody>
      </p:sp>
      <p:sp>
        <p:nvSpPr>
          <p:cNvPr id="118" name="object 6"/>
          <p:cNvSpPr/>
          <p:nvPr/>
        </p:nvSpPr>
        <p:spPr>
          <a:xfrm>
            <a:off x="9195172" y="2251584"/>
            <a:ext cx="1912509" cy="151743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8"/>
          <p:cNvSpPr/>
          <p:nvPr/>
        </p:nvSpPr>
        <p:spPr>
          <a:xfrm>
            <a:off x="3300897" y="3924742"/>
            <a:ext cx="2202650" cy="230038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9"/>
          <p:cNvSpPr txBox="1"/>
          <p:nvPr/>
        </p:nvSpPr>
        <p:spPr>
          <a:xfrm>
            <a:off x="3182337" y="3517904"/>
            <a:ext cx="210951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dirty="0"/>
              <a:t>Chariots médicaux et armoires</a:t>
            </a:r>
          </a:p>
        </p:txBody>
      </p:sp>
      <p:sp>
        <p:nvSpPr>
          <p:cNvPr id="121" name="object 10"/>
          <p:cNvSpPr txBox="1"/>
          <p:nvPr/>
        </p:nvSpPr>
        <p:spPr>
          <a:xfrm>
            <a:off x="8296597" y="5758214"/>
            <a:ext cx="106731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1600" dirty="0">
                <a:latin typeface="Neo Sans Std Light"/>
                <a:cs typeface="Neo Sans Std Light"/>
              </a:rPr>
              <a:t>Lits MCO</a:t>
            </a:r>
            <a:endParaRPr sz="1600" dirty="0">
              <a:latin typeface="Neo Sans Std Light"/>
              <a:cs typeface="Neo Sans Std Light"/>
            </a:endParaRPr>
          </a:p>
        </p:txBody>
      </p:sp>
      <p:sp>
        <p:nvSpPr>
          <p:cNvPr id="123" name="object 12"/>
          <p:cNvSpPr/>
          <p:nvPr/>
        </p:nvSpPr>
        <p:spPr>
          <a:xfrm>
            <a:off x="6648625" y="2169859"/>
            <a:ext cx="33020" cy="57785"/>
          </a:xfrm>
          <a:custGeom>
            <a:avLst/>
            <a:gdLst/>
            <a:ahLst/>
            <a:cxnLst/>
            <a:rect l="l" t="t" r="r" b="b"/>
            <a:pathLst>
              <a:path w="33020" h="57785">
                <a:moveTo>
                  <a:pt x="30380" y="0"/>
                </a:moveTo>
                <a:lnTo>
                  <a:pt x="16854" y="10320"/>
                </a:lnTo>
                <a:lnTo>
                  <a:pt x="4413" y="24493"/>
                </a:lnTo>
                <a:lnTo>
                  <a:pt x="0" y="40821"/>
                </a:lnTo>
                <a:lnTo>
                  <a:pt x="10555" y="57607"/>
                </a:lnTo>
                <a:lnTo>
                  <a:pt x="14835" y="57683"/>
                </a:lnTo>
                <a:lnTo>
                  <a:pt x="14937" y="57289"/>
                </a:lnTo>
                <a:lnTo>
                  <a:pt x="14207" y="50711"/>
                </a:lnTo>
                <a:lnTo>
                  <a:pt x="14807" y="44602"/>
                </a:lnTo>
                <a:lnTo>
                  <a:pt x="17578" y="31991"/>
                </a:lnTo>
                <a:lnTo>
                  <a:pt x="18048" y="31978"/>
                </a:lnTo>
                <a:lnTo>
                  <a:pt x="21731" y="31978"/>
                </a:lnTo>
                <a:lnTo>
                  <a:pt x="23509" y="29768"/>
                </a:lnTo>
                <a:lnTo>
                  <a:pt x="27129" y="27279"/>
                </a:lnTo>
                <a:lnTo>
                  <a:pt x="32425" y="26441"/>
                </a:lnTo>
                <a:lnTo>
                  <a:pt x="32488" y="26085"/>
                </a:lnTo>
                <a:lnTo>
                  <a:pt x="30355" y="18427"/>
                </a:lnTo>
                <a:lnTo>
                  <a:pt x="31129" y="9055"/>
                </a:lnTo>
                <a:lnTo>
                  <a:pt x="32691" y="1612"/>
                </a:lnTo>
                <a:lnTo>
                  <a:pt x="30380" y="0"/>
                </a:lnTo>
                <a:close/>
              </a:path>
              <a:path w="33020" h="57785">
                <a:moveTo>
                  <a:pt x="21731" y="31978"/>
                </a:moveTo>
                <a:lnTo>
                  <a:pt x="18048" y="31978"/>
                </a:lnTo>
                <a:lnTo>
                  <a:pt x="18163" y="32486"/>
                </a:lnTo>
                <a:lnTo>
                  <a:pt x="20842" y="33083"/>
                </a:lnTo>
                <a:lnTo>
                  <a:pt x="21731" y="3197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3"/>
          <p:cNvSpPr/>
          <p:nvPr/>
        </p:nvSpPr>
        <p:spPr>
          <a:xfrm>
            <a:off x="6664635" y="2198522"/>
            <a:ext cx="41275" cy="34290"/>
          </a:xfrm>
          <a:custGeom>
            <a:avLst/>
            <a:gdLst/>
            <a:ahLst/>
            <a:cxnLst/>
            <a:rect l="l" t="t" r="r" b="b"/>
            <a:pathLst>
              <a:path w="41275" h="34289">
                <a:moveTo>
                  <a:pt x="27183" y="20116"/>
                </a:moveTo>
                <a:lnTo>
                  <a:pt x="10838" y="20116"/>
                </a:lnTo>
                <a:lnTo>
                  <a:pt x="11219" y="20408"/>
                </a:lnTo>
                <a:lnTo>
                  <a:pt x="5466" y="32651"/>
                </a:lnTo>
                <a:lnTo>
                  <a:pt x="5923" y="33362"/>
                </a:lnTo>
                <a:lnTo>
                  <a:pt x="6342" y="34035"/>
                </a:lnTo>
                <a:lnTo>
                  <a:pt x="19499" y="30076"/>
                </a:lnTo>
                <a:lnTo>
                  <a:pt x="26624" y="21143"/>
                </a:lnTo>
                <a:lnTo>
                  <a:pt x="27183" y="20116"/>
                </a:lnTo>
                <a:close/>
              </a:path>
              <a:path w="41275" h="34289">
                <a:moveTo>
                  <a:pt x="5885" y="33312"/>
                </a:moveTo>
                <a:close/>
              </a:path>
              <a:path w="41275" h="34289">
                <a:moveTo>
                  <a:pt x="20490" y="0"/>
                </a:moveTo>
                <a:lnTo>
                  <a:pt x="20350" y="25"/>
                </a:lnTo>
                <a:lnTo>
                  <a:pt x="12173" y="4175"/>
                </a:lnTo>
                <a:lnTo>
                  <a:pt x="4166" y="10631"/>
                </a:lnTo>
                <a:lnTo>
                  <a:pt x="0" y="19290"/>
                </a:lnTo>
                <a:lnTo>
                  <a:pt x="3345" y="30048"/>
                </a:lnTo>
                <a:lnTo>
                  <a:pt x="3408" y="31241"/>
                </a:lnTo>
                <a:lnTo>
                  <a:pt x="6495" y="28016"/>
                </a:lnTo>
                <a:lnTo>
                  <a:pt x="7295" y="23291"/>
                </a:lnTo>
                <a:lnTo>
                  <a:pt x="10838" y="20116"/>
                </a:lnTo>
                <a:lnTo>
                  <a:pt x="27183" y="20116"/>
                </a:lnTo>
                <a:lnTo>
                  <a:pt x="32235" y="10827"/>
                </a:lnTo>
                <a:lnTo>
                  <a:pt x="40848" y="2717"/>
                </a:lnTo>
                <a:lnTo>
                  <a:pt x="40518" y="1041"/>
                </a:lnTo>
                <a:lnTo>
                  <a:pt x="20490" y="0"/>
                </a:lnTo>
                <a:close/>
              </a:path>
              <a:path w="41275" h="34289">
                <a:moveTo>
                  <a:pt x="40671" y="1816"/>
                </a:moveTo>
                <a:lnTo>
                  <a:pt x="40696" y="1943"/>
                </a:lnTo>
                <a:lnTo>
                  <a:pt x="40671" y="1816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4"/>
          <p:cNvSpPr/>
          <p:nvPr/>
        </p:nvSpPr>
        <p:spPr>
          <a:xfrm>
            <a:off x="6661463" y="2233677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5">
                <a:moveTo>
                  <a:pt x="10858" y="0"/>
                </a:moveTo>
                <a:lnTo>
                  <a:pt x="1231" y="0"/>
                </a:lnTo>
                <a:lnTo>
                  <a:pt x="1104" y="127"/>
                </a:lnTo>
                <a:lnTo>
                  <a:pt x="0" y="52146"/>
                </a:lnTo>
                <a:lnTo>
                  <a:pt x="12" y="52336"/>
                </a:lnTo>
                <a:lnTo>
                  <a:pt x="12649" y="52336"/>
                </a:lnTo>
                <a:lnTo>
                  <a:pt x="11445" y="9518"/>
                </a:lnTo>
                <a:lnTo>
                  <a:pt x="1085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5"/>
          <p:cNvSpPr/>
          <p:nvPr/>
        </p:nvSpPr>
        <p:spPr>
          <a:xfrm>
            <a:off x="6659825" y="2287261"/>
            <a:ext cx="16510" cy="34925"/>
          </a:xfrm>
          <a:custGeom>
            <a:avLst/>
            <a:gdLst/>
            <a:ahLst/>
            <a:cxnLst/>
            <a:rect l="l" t="t" r="r" b="b"/>
            <a:pathLst>
              <a:path w="16510" h="34925">
                <a:moveTo>
                  <a:pt x="14668" y="0"/>
                </a:moveTo>
                <a:lnTo>
                  <a:pt x="1219" y="0"/>
                </a:lnTo>
                <a:lnTo>
                  <a:pt x="1079" y="139"/>
                </a:lnTo>
                <a:lnTo>
                  <a:pt x="0" y="34277"/>
                </a:lnTo>
                <a:lnTo>
                  <a:pt x="0" y="34455"/>
                </a:lnTo>
                <a:lnTo>
                  <a:pt x="139" y="34607"/>
                </a:lnTo>
                <a:lnTo>
                  <a:pt x="15747" y="34607"/>
                </a:lnTo>
                <a:lnTo>
                  <a:pt x="15900" y="34455"/>
                </a:lnTo>
                <a:lnTo>
                  <a:pt x="14808" y="304"/>
                </a:lnTo>
                <a:lnTo>
                  <a:pt x="14808" y="139"/>
                </a:lnTo>
                <a:lnTo>
                  <a:pt x="1466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6"/>
          <p:cNvSpPr/>
          <p:nvPr/>
        </p:nvSpPr>
        <p:spPr>
          <a:xfrm>
            <a:off x="6535299" y="2323537"/>
            <a:ext cx="145415" cy="105410"/>
          </a:xfrm>
          <a:custGeom>
            <a:avLst/>
            <a:gdLst/>
            <a:ahLst/>
            <a:cxnLst/>
            <a:rect l="l" t="t" r="r" b="b"/>
            <a:pathLst>
              <a:path w="145414" h="105410">
                <a:moveTo>
                  <a:pt x="16078" y="30924"/>
                </a:moveTo>
                <a:lnTo>
                  <a:pt x="15493" y="31153"/>
                </a:lnTo>
                <a:lnTo>
                  <a:pt x="12177" y="48018"/>
                </a:lnTo>
                <a:lnTo>
                  <a:pt x="12064" y="49225"/>
                </a:lnTo>
                <a:lnTo>
                  <a:pt x="11620" y="49669"/>
                </a:lnTo>
                <a:lnTo>
                  <a:pt x="4838" y="49669"/>
                </a:lnTo>
                <a:lnTo>
                  <a:pt x="4394" y="50126"/>
                </a:lnTo>
                <a:lnTo>
                  <a:pt x="4394" y="58280"/>
                </a:lnTo>
                <a:lnTo>
                  <a:pt x="4076" y="58686"/>
                </a:lnTo>
                <a:lnTo>
                  <a:pt x="317" y="59639"/>
                </a:lnTo>
                <a:lnTo>
                  <a:pt x="0" y="60045"/>
                </a:lnTo>
                <a:lnTo>
                  <a:pt x="0" y="104470"/>
                </a:lnTo>
                <a:lnTo>
                  <a:pt x="444" y="104927"/>
                </a:lnTo>
                <a:lnTo>
                  <a:pt x="144894" y="104927"/>
                </a:lnTo>
                <a:lnTo>
                  <a:pt x="145338" y="104444"/>
                </a:lnTo>
                <a:lnTo>
                  <a:pt x="143028" y="49110"/>
                </a:lnTo>
                <a:lnTo>
                  <a:pt x="53759" y="49110"/>
                </a:lnTo>
                <a:lnTo>
                  <a:pt x="53001" y="48234"/>
                </a:lnTo>
                <a:lnTo>
                  <a:pt x="33185" y="48234"/>
                </a:lnTo>
                <a:lnTo>
                  <a:pt x="32913" y="47917"/>
                </a:lnTo>
                <a:lnTo>
                  <a:pt x="20154" y="34163"/>
                </a:lnTo>
                <a:lnTo>
                  <a:pt x="16078" y="30924"/>
                </a:lnTo>
                <a:close/>
              </a:path>
              <a:path w="145414" h="105410">
                <a:moveTo>
                  <a:pt x="56972" y="29451"/>
                </a:moveTo>
                <a:lnTo>
                  <a:pt x="53771" y="47917"/>
                </a:lnTo>
                <a:lnTo>
                  <a:pt x="53759" y="49110"/>
                </a:lnTo>
                <a:lnTo>
                  <a:pt x="143028" y="49110"/>
                </a:lnTo>
                <a:lnTo>
                  <a:pt x="143017" y="48856"/>
                </a:lnTo>
                <a:lnTo>
                  <a:pt x="115074" y="48856"/>
                </a:lnTo>
                <a:lnTo>
                  <a:pt x="94081" y="48806"/>
                </a:lnTo>
                <a:lnTo>
                  <a:pt x="93779" y="48463"/>
                </a:lnTo>
                <a:lnTo>
                  <a:pt x="72961" y="48450"/>
                </a:lnTo>
                <a:lnTo>
                  <a:pt x="56972" y="29451"/>
                </a:lnTo>
                <a:close/>
              </a:path>
              <a:path w="145414" h="105410">
                <a:moveTo>
                  <a:pt x="140550" y="0"/>
                </a:moveTo>
                <a:lnTo>
                  <a:pt x="124421" y="0"/>
                </a:lnTo>
                <a:lnTo>
                  <a:pt x="123990" y="431"/>
                </a:lnTo>
                <a:lnTo>
                  <a:pt x="123964" y="33591"/>
                </a:lnTo>
                <a:lnTo>
                  <a:pt x="124421" y="34048"/>
                </a:lnTo>
                <a:lnTo>
                  <a:pt x="140969" y="34048"/>
                </a:lnTo>
                <a:lnTo>
                  <a:pt x="123304" y="34594"/>
                </a:lnTo>
                <a:lnTo>
                  <a:pt x="122872" y="35039"/>
                </a:lnTo>
                <a:lnTo>
                  <a:pt x="122872" y="45974"/>
                </a:lnTo>
                <a:lnTo>
                  <a:pt x="122694" y="46240"/>
                </a:lnTo>
                <a:lnTo>
                  <a:pt x="122415" y="46329"/>
                </a:lnTo>
                <a:lnTo>
                  <a:pt x="115646" y="48831"/>
                </a:lnTo>
                <a:lnTo>
                  <a:pt x="115074" y="48856"/>
                </a:lnTo>
                <a:lnTo>
                  <a:pt x="143017" y="48856"/>
                </a:lnTo>
                <a:lnTo>
                  <a:pt x="140995" y="431"/>
                </a:lnTo>
                <a:lnTo>
                  <a:pt x="140550" y="0"/>
                </a:lnTo>
                <a:close/>
              </a:path>
              <a:path w="145414" h="105410">
                <a:moveTo>
                  <a:pt x="97878" y="31026"/>
                </a:moveTo>
                <a:lnTo>
                  <a:pt x="97269" y="31267"/>
                </a:lnTo>
                <a:lnTo>
                  <a:pt x="94411" y="48717"/>
                </a:lnTo>
                <a:lnTo>
                  <a:pt x="94081" y="48806"/>
                </a:lnTo>
                <a:lnTo>
                  <a:pt x="115032" y="48806"/>
                </a:lnTo>
                <a:lnTo>
                  <a:pt x="110337" y="43154"/>
                </a:lnTo>
                <a:lnTo>
                  <a:pt x="101269" y="33794"/>
                </a:lnTo>
                <a:lnTo>
                  <a:pt x="97878" y="31026"/>
                </a:lnTo>
                <a:close/>
              </a:path>
              <a:path w="145414" h="105410">
                <a:moveTo>
                  <a:pt x="76974" y="31292"/>
                </a:moveTo>
                <a:lnTo>
                  <a:pt x="74233" y="48018"/>
                </a:lnTo>
                <a:lnTo>
                  <a:pt x="74106" y="48234"/>
                </a:lnTo>
                <a:lnTo>
                  <a:pt x="73482" y="48463"/>
                </a:lnTo>
                <a:lnTo>
                  <a:pt x="93779" y="48463"/>
                </a:lnTo>
                <a:lnTo>
                  <a:pt x="76974" y="31292"/>
                </a:lnTo>
                <a:close/>
              </a:path>
              <a:path w="145414" h="105410">
                <a:moveTo>
                  <a:pt x="36690" y="30137"/>
                </a:moveTo>
                <a:lnTo>
                  <a:pt x="36017" y="30365"/>
                </a:lnTo>
                <a:lnTo>
                  <a:pt x="33527" y="48133"/>
                </a:lnTo>
                <a:lnTo>
                  <a:pt x="33185" y="48234"/>
                </a:lnTo>
                <a:lnTo>
                  <a:pt x="53001" y="48234"/>
                </a:lnTo>
                <a:lnTo>
                  <a:pt x="40830" y="34163"/>
                </a:lnTo>
                <a:lnTo>
                  <a:pt x="36690" y="30137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7"/>
          <p:cNvSpPr/>
          <p:nvPr/>
        </p:nvSpPr>
        <p:spPr>
          <a:xfrm>
            <a:off x="6397409" y="2300328"/>
            <a:ext cx="33020" cy="57785"/>
          </a:xfrm>
          <a:custGeom>
            <a:avLst/>
            <a:gdLst/>
            <a:ahLst/>
            <a:cxnLst/>
            <a:rect l="l" t="t" r="r" b="b"/>
            <a:pathLst>
              <a:path w="33020" h="57785">
                <a:moveTo>
                  <a:pt x="30380" y="0"/>
                </a:moveTo>
                <a:lnTo>
                  <a:pt x="16854" y="10320"/>
                </a:lnTo>
                <a:lnTo>
                  <a:pt x="4413" y="24493"/>
                </a:lnTo>
                <a:lnTo>
                  <a:pt x="0" y="40821"/>
                </a:lnTo>
                <a:lnTo>
                  <a:pt x="10555" y="57607"/>
                </a:lnTo>
                <a:lnTo>
                  <a:pt x="14835" y="57683"/>
                </a:lnTo>
                <a:lnTo>
                  <a:pt x="14937" y="57289"/>
                </a:lnTo>
                <a:lnTo>
                  <a:pt x="14207" y="50711"/>
                </a:lnTo>
                <a:lnTo>
                  <a:pt x="14807" y="44602"/>
                </a:lnTo>
                <a:lnTo>
                  <a:pt x="17578" y="31991"/>
                </a:lnTo>
                <a:lnTo>
                  <a:pt x="18048" y="31978"/>
                </a:lnTo>
                <a:lnTo>
                  <a:pt x="21731" y="31978"/>
                </a:lnTo>
                <a:lnTo>
                  <a:pt x="23509" y="29768"/>
                </a:lnTo>
                <a:lnTo>
                  <a:pt x="27129" y="27279"/>
                </a:lnTo>
                <a:lnTo>
                  <a:pt x="32425" y="26441"/>
                </a:lnTo>
                <a:lnTo>
                  <a:pt x="32488" y="26085"/>
                </a:lnTo>
                <a:lnTo>
                  <a:pt x="30355" y="18427"/>
                </a:lnTo>
                <a:lnTo>
                  <a:pt x="31129" y="9055"/>
                </a:lnTo>
                <a:lnTo>
                  <a:pt x="32691" y="1612"/>
                </a:lnTo>
                <a:lnTo>
                  <a:pt x="30380" y="0"/>
                </a:lnTo>
                <a:close/>
              </a:path>
              <a:path w="33020" h="57785">
                <a:moveTo>
                  <a:pt x="21731" y="31978"/>
                </a:moveTo>
                <a:lnTo>
                  <a:pt x="18048" y="31978"/>
                </a:lnTo>
                <a:lnTo>
                  <a:pt x="18163" y="32486"/>
                </a:lnTo>
                <a:lnTo>
                  <a:pt x="20842" y="33083"/>
                </a:lnTo>
                <a:lnTo>
                  <a:pt x="21731" y="3197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8"/>
          <p:cNvSpPr/>
          <p:nvPr/>
        </p:nvSpPr>
        <p:spPr>
          <a:xfrm>
            <a:off x="6413420" y="2328990"/>
            <a:ext cx="41275" cy="34290"/>
          </a:xfrm>
          <a:custGeom>
            <a:avLst/>
            <a:gdLst/>
            <a:ahLst/>
            <a:cxnLst/>
            <a:rect l="l" t="t" r="r" b="b"/>
            <a:pathLst>
              <a:path w="41275" h="34289">
                <a:moveTo>
                  <a:pt x="27183" y="20116"/>
                </a:moveTo>
                <a:lnTo>
                  <a:pt x="10838" y="20116"/>
                </a:lnTo>
                <a:lnTo>
                  <a:pt x="11219" y="20408"/>
                </a:lnTo>
                <a:lnTo>
                  <a:pt x="5466" y="32651"/>
                </a:lnTo>
                <a:lnTo>
                  <a:pt x="5923" y="33362"/>
                </a:lnTo>
                <a:lnTo>
                  <a:pt x="6342" y="34035"/>
                </a:lnTo>
                <a:lnTo>
                  <a:pt x="19499" y="30076"/>
                </a:lnTo>
                <a:lnTo>
                  <a:pt x="26624" y="21143"/>
                </a:lnTo>
                <a:lnTo>
                  <a:pt x="27183" y="20116"/>
                </a:lnTo>
                <a:close/>
              </a:path>
              <a:path w="41275" h="34289">
                <a:moveTo>
                  <a:pt x="5885" y="33312"/>
                </a:moveTo>
                <a:close/>
              </a:path>
              <a:path w="41275" h="34289">
                <a:moveTo>
                  <a:pt x="20490" y="0"/>
                </a:moveTo>
                <a:lnTo>
                  <a:pt x="20350" y="25"/>
                </a:lnTo>
                <a:lnTo>
                  <a:pt x="12173" y="4175"/>
                </a:lnTo>
                <a:lnTo>
                  <a:pt x="4166" y="10631"/>
                </a:lnTo>
                <a:lnTo>
                  <a:pt x="0" y="19290"/>
                </a:lnTo>
                <a:lnTo>
                  <a:pt x="3345" y="30048"/>
                </a:lnTo>
                <a:lnTo>
                  <a:pt x="3408" y="31241"/>
                </a:lnTo>
                <a:lnTo>
                  <a:pt x="6495" y="28016"/>
                </a:lnTo>
                <a:lnTo>
                  <a:pt x="7295" y="23291"/>
                </a:lnTo>
                <a:lnTo>
                  <a:pt x="10838" y="20116"/>
                </a:lnTo>
                <a:lnTo>
                  <a:pt x="27183" y="20116"/>
                </a:lnTo>
                <a:lnTo>
                  <a:pt x="32235" y="10827"/>
                </a:lnTo>
                <a:lnTo>
                  <a:pt x="40848" y="2717"/>
                </a:lnTo>
                <a:lnTo>
                  <a:pt x="40518" y="1041"/>
                </a:lnTo>
                <a:lnTo>
                  <a:pt x="20490" y="0"/>
                </a:lnTo>
                <a:close/>
              </a:path>
              <a:path w="41275" h="34289">
                <a:moveTo>
                  <a:pt x="40671" y="1816"/>
                </a:moveTo>
                <a:lnTo>
                  <a:pt x="40696" y="1943"/>
                </a:lnTo>
                <a:lnTo>
                  <a:pt x="40671" y="1816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9"/>
          <p:cNvSpPr/>
          <p:nvPr/>
        </p:nvSpPr>
        <p:spPr>
          <a:xfrm>
            <a:off x="6410249" y="2364145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5">
                <a:moveTo>
                  <a:pt x="10858" y="0"/>
                </a:moveTo>
                <a:lnTo>
                  <a:pt x="1231" y="0"/>
                </a:lnTo>
                <a:lnTo>
                  <a:pt x="1104" y="127"/>
                </a:lnTo>
                <a:lnTo>
                  <a:pt x="0" y="52146"/>
                </a:lnTo>
                <a:lnTo>
                  <a:pt x="12" y="52336"/>
                </a:lnTo>
                <a:lnTo>
                  <a:pt x="12649" y="52336"/>
                </a:lnTo>
                <a:lnTo>
                  <a:pt x="11445" y="9518"/>
                </a:lnTo>
                <a:lnTo>
                  <a:pt x="1085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20"/>
          <p:cNvSpPr/>
          <p:nvPr/>
        </p:nvSpPr>
        <p:spPr>
          <a:xfrm>
            <a:off x="6408609" y="2417729"/>
            <a:ext cx="16510" cy="34925"/>
          </a:xfrm>
          <a:custGeom>
            <a:avLst/>
            <a:gdLst/>
            <a:ahLst/>
            <a:cxnLst/>
            <a:rect l="l" t="t" r="r" b="b"/>
            <a:pathLst>
              <a:path w="16510" h="34925">
                <a:moveTo>
                  <a:pt x="14668" y="0"/>
                </a:moveTo>
                <a:lnTo>
                  <a:pt x="1219" y="0"/>
                </a:lnTo>
                <a:lnTo>
                  <a:pt x="1079" y="139"/>
                </a:lnTo>
                <a:lnTo>
                  <a:pt x="0" y="34277"/>
                </a:lnTo>
                <a:lnTo>
                  <a:pt x="0" y="34455"/>
                </a:lnTo>
                <a:lnTo>
                  <a:pt x="139" y="34607"/>
                </a:lnTo>
                <a:lnTo>
                  <a:pt x="15747" y="34607"/>
                </a:lnTo>
                <a:lnTo>
                  <a:pt x="15900" y="34455"/>
                </a:lnTo>
                <a:lnTo>
                  <a:pt x="14808" y="304"/>
                </a:lnTo>
                <a:lnTo>
                  <a:pt x="14808" y="139"/>
                </a:lnTo>
                <a:lnTo>
                  <a:pt x="1466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21"/>
          <p:cNvSpPr/>
          <p:nvPr/>
        </p:nvSpPr>
        <p:spPr>
          <a:xfrm>
            <a:off x="6284083" y="2454005"/>
            <a:ext cx="145415" cy="105410"/>
          </a:xfrm>
          <a:custGeom>
            <a:avLst/>
            <a:gdLst/>
            <a:ahLst/>
            <a:cxnLst/>
            <a:rect l="l" t="t" r="r" b="b"/>
            <a:pathLst>
              <a:path w="145414" h="105410">
                <a:moveTo>
                  <a:pt x="16078" y="30924"/>
                </a:moveTo>
                <a:lnTo>
                  <a:pt x="15493" y="31153"/>
                </a:lnTo>
                <a:lnTo>
                  <a:pt x="12177" y="48018"/>
                </a:lnTo>
                <a:lnTo>
                  <a:pt x="12064" y="49225"/>
                </a:lnTo>
                <a:lnTo>
                  <a:pt x="11620" y="49669"/>
                </a:lnTo>
                <a:lnTo>
                  <a:pt x="4838" y="49669"/>
                </a:lnTo>
                <a:lnTo>
                  <a:pt x="4394" y="50126"/>
                </a:lnTo>
                <a:lnTo>
                  <a:pt x="4394" y="58280"/>
                </a:lnTo>
                <a:lnTo>
                  <a:pt x="4076" y="58686"/>
                </a:lnTo>
                <a:lnTo>
                  <a:pt x="317" y="59639"/>
                </a:lnTo>
                <a:lnTo>
                  <a:pt x="0" y="60045"/>
                </a:lnTo>
                <a:lnTo>
                  <a:pt x="0" y="104470"/>
                </a:lnTo>
                <a:lnTo>
                  <a:pt x="444" y="104927"/>
                </a:lnTo>
                <a:lnTo>
                  <a:pt x="144894" y="104927"/>
                </a:lnTo>
                <a:lnTo>
                  <a:pt x="145338" y="104444"/>
                </a:lnTo>
                <a:lnTo>
                  <a:pt x="143028" y="49110"/>
                </a:lnTo>
                <a:lnTo>
                  <a:pt x="53759" y="49110"/>
                </a:lnTo>
                <a:lnTo>
                  <a:pt x="53001" y="48234"/>
                </a:lnTo>
                <a:lnTo>
                  <a:pt x="33185" y="48234"/>
                </a:lnTo>
                <a:lnTo>
                  <a:pt x="32913" y="47917"/>
                </a:lnTo>
                <a:lnTo>
                  <a:pt x="20154" y="34163"/>
                </a:lnTo>
                <a:lnTo>
                  <a:pt x="16078" y="30924"/>
                </a:lnTo>
                <a:close/>
              </a:path>
              <a:path w="145414" h="105410">
                <a:moveTo>
                  <a:pt x="56972" y="29451"/>
                </a:moveTo>
                <a:lnTo>
                  <a:pt x="53771" y="47917"/>
                </a:lnTo>
                <a:lnTo>
                  <a:pt x="53759" y="49110"/>
                </a:lnTo>
                <a:lnTo>
                  <a:pt x="143028" y="49110"/>
                </a:lnTo>
                <a:lnTo>
                  <a:pt x="143017" y="48856"/>
                </a:lnTo>
                <a:lnTo>
                  <a:pt x="115074" y="48856"/>
                </a:lnTo>
                <a:lnTo>
                  <a:pt x="94081" y="48806"/>
                </a:lnTo>
                <a:lnTo>
                  <a:pt x="93779" y="48463"/>
                </a:lnTo>
                <a:lnTo>
                  <a:pt x="72961" y="48450"/>
                </a:lnTo>
                <a:lnTo>
                  <a:pt x="56972" y="29451"/>
                </a:lnTo>
                <a:close/>
              </a:path>
              <a:path w="145414" h="105410">
                <a:moveTo>
                  <a:pt x="140550" y="0"/>
                </a:moveTo>
                <a:lnTo>
                  <a:pt x="124421" y="0"/>
                </a:lnTo>
                <a:lnTo>
                  <a:pt x="123990" y="431"/>
                </a:lnTo>
                <a:lnTo>
                  <a:pt x="123964" y="33591"/>
                </a:lnTo>
                <a:lnTo>
                  <a:pt x="124421" y="34048"/>
                </a:lnTo>
                <a:lnTo>
                  <a:pt x="140969" y="34048"/>
                </a:lnTo>
                <a:lnTo>
                  <a:pt x="123304" y="34594"/>
                </a:lnTo>
                <a:lnTo>
                  <a:pt x="122872" y="35039"/>
                </a:lnTo>
                <a:lnTo>
                  <a:pt x="122872" y="45974"/>
                </a:lnTo>
                <a:lnTo>
                  <a:pt x="122694" y="46240"/>
                </a:lnTo>
                <a:lnTo>
                  <a:pt x="122415" y="46329"/>
                </a:lnTo>
                <a:lnTo>
                  <a:pt x="115646" y="48831"/>
                </a:lnTo>
                <a:lnTo>
                  <a:pt x="115074" y="48856"/>
                </a:lnTo>
                <a:lnTo>
                  <a:pt x="143017" y="48856"/>
                </a:lnTo>
                <a:lnTo>
                  <a:pt x="140995" y="431"/>
                </a:lnTo>
                <a:lnTo>
                  <a:pt x="140550" y="0"/>
                </a:lnTo>
                <a:close/>
              </a:path>
              <a:path w="145414" h="105410">
                <a:moveTo>
                  <a:pt x="97878" y="31026"/>
                </a:moveTo>
                <a:lnTo>
                  <a:pt x="97269" y="31267"/>
                </a:lnTo>
                <a:lnTo>
                  <a:pt x="94411" y="48717"/>
                </a:lnTo>
                <a:lnTo>
                  <a:pt x="94081" y="48806"/>
                </a:lnTo>
                <a:lnTo>
                  <a:pt x="115032" y="48806"/>
                </a:lnTo>
                <a:lnTo>
                  <a:pt x="110337" y="43154"/>
                </a:lnTo>
                <a:lnTo>
                  <a:pt x="101269" y="33794"/>
                </a:lnTo>
                <a:lnTo>
                  <a:pt x="97878" y="31026"/>
                </a:lnTo>
                <a:close/>
              </a:path>
              <a:path w="145414" h="105410">
                <a:moveTo>
                  <a:pt x="76974" y="31292"/>
                </a:moveTo>
                <a:lnTo>
                  <a:pt x="74233" y="48018"/>
                </a:lnTo>
                <a:lnTo>
                  <a:pt x="74106" y="48234"/>
                </a:lnTo>
                <a:lnTo>
                  <a:pt x="73482" y="48463"/>
                </a:lnTo>
                <a:lnTo>
                  <a:pt x="93779" y="48463"/>
                </a:lnTo>
                <a:lnTo>
                  <a:pt x="76974" y="31292"/>
                </a:lnTo>
                <a:close/>
              </a:path>
              <a:path w="145414" h="105410">
                <a:moveTo>
                  <a:pt x="36690" y="30137"/>
                </a:moveTo>
                <a:lnTo>
                  <a:pt x="36017" y="30365"/>
                </a:lnTo>
                <a:lnTo>
                  <a:pt x="33527" y="48133"/>
                </a:lnTo>
                <a:lnTo>
                  <a:pt x="33185" y="48234"/>
                </a:lnTo>
                <a:lnTo>
                  <a:pt x="53001" y="48234"/>
                </a:lnTo>
                <a:lnTo>
                  <a:pt x="40830" y="34163"/>
                </a:lnTo>
                <a:lnTo>
                  <a:pt x="36690" y="30137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22"/>
          <p:cNvSpPr/>
          <p:nvPr/>
        </p:nvSpPr>
        <p:spPr>
          <a:xfrm>
            <a:off x="6324176" y="3072762"/>
            <a:ext cx="33020" cy="57785"/>
          </a:xfrm>
          <a:custGeom>
            <a:avLst/>
            <a:gdLst/>
            <a:ahLst/>
            <a:cxnLst/>
            <a:rect l="l" t="t" r="r" b="b"/>
            <a:pathLst>
              <a:path w="33020" h="57785">
                <a:moveTo>
                  <a:pt x="30380" y="0"/>
                </a:moveTo>
                <a:lnTo>
                  <a:pt x="16854" y="10320"/>
                </a:lnTo>
                <a:lnTo>
                  <a:pt x="4413" y="24493"/>
                </a:lnTo>
                <a:lnTo>
                  <a:pt x="0" y="40821"/>
                </a:lnTo>
                <a:lnTo>
                  <a:pt x="10555" y="57607"/>
                </a:lnTo>
                <a:lnTo>
                  <a:pt x="14835" y="57683"/>
                </a:lnTo>
                <a:lnTo>
                  <a:pt x="14937" y="57289"/>
                </a:lnTo>
                <a:lnTo>
                  <a:pt x="14207" y="50711"/>
                </a:lnTo>
                <a:lnTo>
                  <a:pt x="14807" y="44602"/>
                </a:lnTo>
                <a:lnTo>
                  <a:pt x="17578" y="31991"/>
                </a:lnTo>
                <a:lnTo>
                  <a:pt x="18048" y="31978"/>
                </a:lnTo>
                <a:lnTo>
                  <a:pt x="21731" y="31978"/>
                </a:lnTo>
                <a:lnTo>
                  <a:pt x="23509" y="29768"/>
                </a:lnTo>
                <a:lnTo>
                  <a:pt x="27129" y="27279"/>
                </a:lnTo>
                <a:lnTo>
                  <a:pt x="32425" y="26441"/>
                </a:lnTo>
                <a:lnTo>
                  <a:pt x="32488" y="26085"/>
                </a:lnTo>
                <a:lnTo>
                  <a:pt x="30355" y="18427"/>
                </a:lnTo>
                <a:lnTo>
                  <a:pt x="31129" y="9055"/>
                </a:lnTo>
                <a:lnTo>
                  <a:pt x="32691" y="1612"/>
                </a:lnTo>
                <a:lnTo>
                  <a:pt x="30380" y="0"/>
                </a:lnTo>
                <a:close/>
              </a:path>
              <a:path w="33020" h="57785">
                <a:moveTo>
                  <a:pt x="21731" y="31978"/>
                </a:moveTo>
                <a:lnTo>
                  <a:pt x="18048" y="31978"/>
                </a:lnTo>
                <a:lnTo>
                  <a:pt x="18163" y="32486"/>
                </a:lnTo>
                <a:lnTo>
                  <a:pt x="20842" y="33083"/>
                </a:lnTo>
                <a:lnTo>
                  <a:pt x="21731" y="3197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23"/>
          <p:cNvSpPr/>
          <p:nvPr/>
        </p:nvSpPr>
        <p:spPr>
          <a:xfrm>
            <a:off x="6340186" y="3101425"/>
            <a:ext cx="41275" cy="34290"/>
          </a:xfrm>
          <a:custGeom>
            <a:avLst/>
            <a:gdLst/>
            <a:ahLst/>
            <a:cxnLst/>
            <a:rect l="l" t="t" r="r" b="b"/>
            <a:pathLst>
              <a:path w="41275" h="34289">
                <a:moveTo>
                  <a:pt x="27183" y="20116"/>
                </a:moveTo>
                <a:lnTo>
                  <a:pt x="10838" y="20116"/>
                </a:lnTo>
                <a:lnTo>
                  <a:pt x="11219" y="20408"/>
                </a:lnTo>
                <a:lnTo>
                  <a:pt x="5466" y="32651"/>
                </a:lnTo>
                <a:lnTo>
                  <a:pt x="5923" y="33362"/>
                </a:lnTo>
                <a:lnTo>
                  <a:pt x="6342" y="34035"/>
                </a:lnTo>
                <a:lnTo>
                  <a:pt x="19499" y="30076"/>
                </a:lnTo>
                <a:lnTo>
                  <a:pt x="26624" y="21143"/>
                </a:lnTo>
                <a:lnTo>
                  <a:pt x="27183" y="20116"/>
                </a:lnTo>
                <a:close/>
              </a:path>
              <a:path w="41275" h="34289">
                <a:moveTo>
                  <a:pt x="5885" y="33312"/>
                </a:moveTo>
                <a:close/>
              </a:path>
              <a:path w="41275" h="34289">
                <a:moveTo>
                  <a:pt x="20490" y="0"/>
                </a:moveTo>
                <a:lnTo>
                  <a:pt x="20350" y="25"/>
                </a:lnTo>
                <a:lnTo>
                  <a:pt x="12173" y="4175"/>
                </a:lnTo>
                <a:lnTo>
                  <a:pt x="4166" y="10631"/>
                </a:lnTo>
                <a:lnTo>
                  <a:pt x="0" y="19290"/>
                </a:lnTo>
                <a:lnTo>
                  <a:pt x="3345" y="30048"/>
                </a:lnTo>
                <a:lnTo>
                  <a:pt x="3408" y="31241"/>
                </a:lnTo>
                <a:lnTo>
                  <a:pt x="6495" y="28016"/>
                </a:lnTo>
                <a:lnTo>
                  <a:pt x="7295" y="23291"/>
                </a:lnTo>
                <a:lnTo>
                  <a:pt x="10838" y="20116"/>
                </a:lnTo>
                <a:lnTo>
                  <a:pt x="27183" y="20116"/>
                </a:lnTo>
                <a:lnTo>
                  <a:pt x="32235" y="10827"/>
                </a:lnTo>
                <a:lnTo>
                  <a:pt x="40848" y="2717"/>
                </a:lnTo>
                <a:lnTo>
                  <a:pt x="40518" y="1041"/>
                </a:lnTo>
                <a:lnTo>
                  <a:pt x="20490" y="0"/>
                </a:lnTo>
                <a:close/>
              </a:path>
              <a:path w="41275" h="34289">
                <a:moveTo>
                  <a:pt x="40671" y="1816"/>
                </a:moveTo>
                <a:lnTo>
                  <a:pt x="40696" y="1943"/>
                </a:lnTo>
                <a:lnTo>
                  <a:pt x="40671" y="1816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24"/>
          <p:cNvSpPr/>
          <p:nvPr/>
        </p:nvSpPr>
        <p:spPr>
          <a:xfrm>
            <a:off x="6337014" y="3136579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4">
                <a:moveTo>
                  <a:pt x="10858" y="0"/>
                </a:moveTo>
                <a:lnTo>
                  <a:pt x="1231" y="0"/>
                </a:lnTo>
                <a:lnTo>
                  <a:pt x="1104" y="127"/>
                </a:lnTo>
                <a:lnTo>
                  <a:pt x="0" y="52146"/>
                </a:lnTo>
                <a:lnTo>
                  <a:pt x="12" y="52336"/>
                </a:lnTo>
                <a:lnTo>
                  <a:pt x="12649" y="52336"/>
                </a:lnTo>
                <a:lnTo>
                  <a:pt x="11445" y="9518"/>
                </a:lnTo>
                <a:lnTo>
                  <a:pt x="1085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25"/>
          <p:cNvSpPr/>
          <p:nvPr/>
        </p:nvSpPr>
        <p:spPr>
          <a:xfrm>
            <a:off x="6335376" y="3190163"/>
            <a:ext cx="16510" cy="34925"/>
          </a:xfrm>
          <a:custGeom>
            <a:avLst/>
            <a:gdLst/>
            <a:ahLst/>
            <a:cxnLst/>
            <a:rect l="l" t="t" r="r" b="b"/>
            <a:pathLst>
              <a:path w="16510" h="34925">
                <a:moveTo>
                  <a:pt x="14668" y="0"/>
                </a:moveTo>
                <a:lnTo>
                  <a:pt x="1219" y="0"/>
                </a:lnTo>
                <a:lnTo>
                  <a:pt x="1079" y="139"/>
                </a:lnTo>
                <a:lnTo>
                  <a:pt x="0" y="34277"/>
                </a:lnTo>
                <a:lnTo>
                  <a:pt x="0" y="34455"/>
                </a:lnTo>
                <a:lnTo>
                  <a:pt x="139" y="34607"/>
                </a:lnTo>
                <a:lnTo>
                  <a:pt x="15747" y="34607"/>
                </a:lnTo>
                <a:lnTo>
                  <a:pt x="15900" y="34455"/>
                </a:lnTo>
                <a:lnTo>
                  <a:pt x="14808" y="304"/>
                </a:lnTo>
                <a:lnTo>
                  <a:pt x="14808" y="139"/>
                </a:lnTo>
                <a:lnTo>
                  <a:pt x="1466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26"/>
          <p:cNvSpPr/>
          <p:nvPr/>
        </p:nvSpPr>
        <p:spPr>
          <a:xfrm>
            <a:off x="6210850" y="3226439"/>
            <a:ext cx="145415" cy="105410"/>
          </a:xfrm>
          <a:custGeom>
            <a:avLst/>
            <a:gdLst/>
            <a:ahLst/>
            <a:cxnLst/>
            <a:rect l="l" t="t" r="r" b="b"/>
            <a:pathLst>
              <a:path w="145414" h="105410">
                <a:moveTo>
                  <a:pt x="16078" y="30924"/>
                </a:moveTo>
                <a:lnTo>
                  <a:pt x="15493" y="31153"/>
                </a:lnTo>
                <a:lnTo>
                  <a:pt x="12177" y="48018"/>
                </a:lnTo>
                <a:lnTo>
                  <a:pt x="12064" y="49225"/>
                </a:lnTo>
                <a:lnTo>
                  <a:pt x="11620" y="49669"/>
                </a:lnTo>
                <a:lnTo>
                  <a:pt x="4838" y="49669"/>
                </a:lnTo>
                <a:lnTo>
                  <a:pt x="4394" y="50126"/>
                </a:lnTo>
                <a:lnTo>
                  <a:pt x="4394" y="58280"/>
                </a:lnTo>
                <a:lnTo>
                  <a:pt x="4076" y="58686"/>
                </a:lnTo>
                <a:lnTo>
                  <a:pt x="317" y="59639"/>
                </a:lnTo>
                <a:lnTo>
                  <a:pt x="0" y="60045"/>
                </a:lnTo>
                <a:lnTo>
                  <a:pt x="0" y="104470"/>
                </a:lnTo>
                <a:lnTo>
                  <a:pt x="444" y="104927"/>
                </a:lnTo>
                <a:lnTo>
                  <a:pt x="144894" y="104927"/>
                </a:lnTo>
                <a:lnTo>
                  <a:pt x="145338" y="104444"/>
                </a:lnTo>
                <a:lnTo>
                  <a:pt x="143028" y="49110"/>
                </a:lnTo>
                <a:lnTo>
                  <a:pt x="53759" y="49110"/>
                </a:lnTo>
                <a:lnTo>
                  <a:pt x="53001" y="48234"/>
                </a:lnTo>
                <a:lnTo>
                  <a:pt x="33185" y="48234"/>
                </a:lnTo>
                <a:lnTo>
                  <a:pt x="32913" y="47917"/>
                </a:lnTo>
                <a:lnTo>
                  <a:pt x="20154" y="34163"/>
                </a:lnTo>
                <a:lnTo>
                  <a:pt x="16078" y="30924"/>
                </a:lnTo>
                <a:close/>
              </a:path>
              <a:path w="145414" h="105410">
                <a:moveTo>
                  <a:pt x="56972" y="29451"/>
                </a:moveTo>
                <a:lnTo>
                  <a:pt x="53771" y="47917"/>
                </a:lnTo>
                <a:lnTo>
                  <a:pt x="53759" y="49110"/>
                </a:lnTo>
                <a:lnTo>
                  <a:pt x="143028" y="49110"/>
                </a:lnTo>
                <a:lnTo>
                  <a:pt x="143017" y="48856"/>
                </a:lnTo>
                <a:lnTo>
                  <a:pt x="115074" y="48856"/>
                </a:lnTo>
                <a:lnTo>
                  <a:pt x="94081" y="48806"/>
                </a:lnTo>
                <a:lnTo>
                  <a:pt x="93779" y="48463"/>
                </a:lnTo>
                <a:lnTo>
                  <a:pt x="72961" y="48450"/>
                </a:lnTo>
                <a:lnTo>
                  <a:pt x="56972" y="29451"/>
                </a:lnTo>
                <a:close/>
              </a:path>
              <a:path w="145414" h="105410">
                <a:moveTo>
                  <a:pt x="140550" y="0"/>
                </a:moveTo>
                <a:lnTo>
                  <a:pt x="124421" y="0"/>
                </a:lnTo>
                <a:lnTo>
                  <a:pt x="123990" y="431"/>
                </a:lnTo>
                <a:lnTo>
                  <a:pt x="123964" y="33591"/>
                </a:lnTo>
                <a:lnTo>
                  <a:pt x="124421" y="34048"/>
                </a:lnTo>
                <a:lnTo>
                  <a:pt x="140969" y="34048"/>
                </a:lnTo>
                <a:lnTo>
                  <a:pt x="123304" y="34594"/>
                </a:lnTo>
                <a:lnTo>
                  <a:pt x="122872" y="35039"/>
                </a:lnTo>
                <a:lnTo>
                  <a:pt x="122872" y="45974"/>
                </a:lnTo>
                <a:lnTo>
                  <a:pt x="122694" y="46240"/>
                </a:lnTo>
                <a:lnTo>
                  <a:pt x="122415" y="46329"/>
                </a:lnTo>
                <a:lnTo>
                  <a:pt x="115646" y="48831"/>
                </a:lnTo>
                <a:lnTo>
                  <a:pt x="115074" y="48856"/>
                </a:lnTo>
                <a:lnTo>
                  <a:pt x="143017" y="48856"/>
                </a:lnTo>
                <a:lnTo>
                  <a:pt x="140995" y="431"/>
                </a:lnTo>
                <a:lnTo>
                  <a:pt x="140550" y="0"/>
                </a:lnTo>
                <a:close/>
              </a:path>
              <a:path w="145414" h="105410">
                <a:moveTo>
                  <a:pt x="97878" y="31026"/>
                </a:moveTo>
                <a:lnTo>
                  <a:pt x="97269" y="31267"/>
                </a:lnTo>
                <a:lnTo>
                  <a:pt x="94411" y="48717"/>
                </a:lnTo>
                <a:lnTo>
                  <a:pt x="94081" y="48806"/>
                </a:lnTo>
                <a:lnTo>
                  <a:pt x="115032" y="48806"/>
                </a:lnTo>
                <a:lnTo>
                  <a:pt x="110337" y="43154"/>
                </a:lnTo>
                <a:lnTo>
                  <a:pt x="101269" y="33794"/>
                </a:lnTo>
                <a:lnTo>
                  <a:pt x="97878" y="31026"/>
                </a:lnTo>
                <a:close/>
              </a:path>
              <a:path w="145414" h="105410">
                <a:moveTo>
                  <a:pt x="76974" y="31292"/>
                </a:moveTo>
                <a:lnTo>
                  <a:pt x="74233" y="48018"/>
                </a:lnTo>
                <a:lnTo>
                  <a:pt x="74106" y="48234"/>
                </a:lnTo>
                <a:lnTo>
                  <a:pt x="73482" y="48463"/>
                </a:lnTo>
                <a:lnTo>
                  <a:pt x="93779" y="48463"/>
                </a:lnTo>
                <a:lnTo>
                  <a:pt x="76974" y="31292"/>
                </a:lnTo>
                <a:close/>
              </a:path>
              <a:path w="145414" h="105410">
                <a:moveTo>
                  <a:pt x="36690" y="30137"/>
                </a:moveTo>
                <a:lnTo>
                  <a:pt x="36017" y="30365"/>
                </a:lnTo>
                <a:lnTo>
                  <a:pt x="33527" y="48133"/>
                </a:lnTo>
                <a:lnTo>
                  <a:pt x="33185" y="48234"/>
                </a:lnTo>
                <a:lnTo>
                  <a:pt x="53001" y="48234"/>
                </a:lnTo>
                <a:lnTo>
                  <a:pt x="40830" y="34163"/>
                </a:lnTo>
                <a:lnTo>
                  <a:pt x="36690" y="30137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27"/>
          <p:cNvSpPr/>
          <p:nvPr/>
        </p:nvSpPr>
        <p:spPr>
          <a:xfrm>
            <a:off x="6774772" y="2936528"/>
            <a:ext cx="33020" cy="57785"/>
          </a:xfrm>
          <a:custGeom>
            <a:avLst/>
            <a:gdLst/>
            <a:ahLst/>
            <a:cxnLst/>
            <a:rect l="l" t="t" r="r" b="b"/>
            <a:pathLst>
              <a:path w="33020" h="57785">
                <a:moveTo>
                  <a:pt x="30380" y="0"/>
                </a:moveTo>
                <a:lnTo>
                  <a:pt x="16854" y="10320"/>
                </a:lnTo>
                <a:lnTo>
                  <a:pt x="4413" y="24493"/>
                </a:lnTo>
                <a:lnTo>
                  <a:pt x="0" y="40821"/>
                </a:lnTo>
                <a:lnTo>
                  <a:pt x="10555" y="57607"/>
                </a:lnTo>
                <a:lnTo>
                  <a:pt x="14835" y="57683"/>
                </a:lnTo>
                <a:lnTo>
                  <a:pt x="14937" y="57289"/>
                </a:lnTo>
                <a:lnTo>
                  <a:pt x="14207" y="50711"/>
                </a:lnTo>
                <a:lnTo>
                  <a:pt x="14807" y="44602"/>
                </a:lnTo>
                <a:lnTo>
                  <a:pt x="17578" y="31991"/>
                </a:lnTo>
                <a:lnTo>
                  <a:pt x="18048" y="31978"/>
                </a:lnTo>
                <a:lnTo>
                  <a:pt x="21731" y="31978"/>
                </a:lnTo>
                <a:lnTo>
                  <a:pt x="23509" y="29768"/>
                </a:lnTo>
                <a:lnTo>
                  <a:pt x="27129" y="27279"/>
                </a:lnTo>
                <a:lnTo>
                  <a:pt x="32425" y="26441"/>
                </a:lnTo>
                <a:lnTo>
                  <a:pt x="32488" y="26085"/>
                </a:lnTo>
                <a:lnTo>
                  <a:pt x="30355" y="18427"/>
                </a:lnTo>
                <a:lnTo>
                  <a:pt x="31129" y="9055"/>
                </a:lnTo>
                <a:lnTo>
                  <a:pt x="32691" y="1612"/>
                </a:lnTo>
                <a:lnTo>
                  <a:pt x="30380" y="0"/>
                </a:lnTo>
                <a:close/>
              </a:path>
              <a:path w="33020" h="57785">
                <a:moveTo>
                  <a:pt x="21731" y="31978"/>
                </a:moveTo>
                <a:lnTo>
                  <a:pt x="18048" y="31978"/>
                </a:lnTo>
                <a:lnTo>
                  <a:pt x="18163" y="32486"/>
                </a:lnTo>
                <a:lnTo>
                  <a:pt x="20842" y="33083"/>
                </a:lnTo>
                <a:lnTo>
                  <a:pt x="21731" y="3197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28"/>
          <p:cNvSpPr/>
          <p:nvPr/>
        </p:nvSpPr>
        <p:spPr>
          <a:xfrm>
            <a:off x="6790782" y="2965190"/>
            <a:ext cx="41275" cy="34290"/>
          </a:xfrm>
          <a:custGeom>
            <a:avLst/>
            <a:gdLst/>
            <a:ahLst/>
            <a:cxnLst/>
            <a:rect l="l" t="t" r="r" b="b"/>
            <a:pathLst>
              <a:path w="41275" h="34289">
                <a:moveTo>
                  <a:pt x="27183" y="20116"/>
                </a:moveTo>
                <a:lnTo>
                  <a:pt x="10838" y="20116"/>
                </a:lnTo>
                <a:lnTo>
                  <a:pt x="11219" y="20408"/>
                </a:lnTo>
                <a:lnTo>
                  <a:pt x="5466" y="32651"/>
                </a:lnTo>
                <a:lnTo>
                  <a:pt x="5923" y="33362"/>
                </a:lnTo>
                <a:lnTo>
                  <a:pt x="6342" y="34035"/>
                </a:lnTo>
                <a:lnTo>
                  <a:pt x="19499" y="30076"/>
                </a:lnTo>
                <a:lnTo>
                  <a:pt x="26624" y="21143"/>
                </a:lnTo>
                <a:lnTo>
                  <a:pt x="27183" y="20116"/>
                </a:lnTo>
                <a:close/>
              </a:path>
              <a:path w="41275" h="34289">
                <a:moveTo>
                  <a:pt x="5885" y="33312"/>
                </a:moveTo>
                <a:close/>
              </a:path>
              <a:path w="41275" h="34289">
                <a:moveTo>
                  <a:pt x="20490" y="0"/>
                </a:moveTo>
                <a:lnTo>
                  <a:pt x="20350" y="25"/>
                </a:lnTo>
                <a:lnTo>
                  <a:pt x="12173" y="4175"/>
                </a:lnTo>
                <a:lnTo>
                  <a:pt x="4166" y="10631"/>
                </a:lnTo>
                <a:lnTo>
                  <a:pt x="0" y="19290"/>
                </a:lnTo>
                <a:lnTo>
                  <a:pt x="3345" y="30048"/>
                </a:lnTo>
                <a:lnTo>
                  <a:pt x="3408" y="31241"/>
                </a:lnTo>
                <a:lnTo>
                  <a:pt x="6495" y="28016"/>
                </a:lnTo>
                <a:lnTo>
                  <a:pt x="7295" y="23291"/>
                </a:lnTo>
                <a:lnTo>
                  <a:pt x="10838" y="20116"/>
                </a:lnTo>
                <a:lnTo>
                  <a:pt x="27183" y="20116"/>
                </a:lnTo>
                <a:lnTo>
                  <a:pt x="32235" y="10827"/>
                </a:lnTo>
                <a:lnTo>
                  <a:pt x="40848" y="2717"/>
                </a:lnTo>
                <a:lnTo>
                  <a:pt x="40518" y="1041"/>
                </a:lnTo>
                <a:lnTo>
                  <a:pt x="20490" y="0"/>
                </a:lnTo>
                <a:close/>
              </a:path>
              <a:path w="41275" h="34289">
                <a:moveTo>
                  <a:pt x="40671" y="1816"/>
                </a:moveTo>
                <a:lnTo>
                  <a:pt x="40696" y="1943"/>
                </a:lnTo>
                <a:lnTo>
                  <a:pt x="40671" y="1816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29"/>
          <p:cNvSpPr/>
          <p:nvPr/>
        </p:nvSpPr>
        <p:spPr>
          <a:xfrm>
            <a:off x="6787610" y="3000345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4">
                <a:moveTo>
                  <a:pt x="10858" y="0"/>
                </a:moveTo>
                <a:lnTo>
                  <a:pt x="1231" y="0"/>
                </a:lnTo>
                <a:lnTo>
                  <a:pt x="1104" y="127"/>
                </a:lnTo>
                <a:lnTo>
                  <a:pt x="0" y="52146"/>
                </a:lnTo>
                <a:lnTo>
                  <a:pt x="12" y="52336"/>
                </a:lnTo>
                <a:lnTo>
                  <a:pt x="12649" y="52336"/>
                </a:lnTo>
                <a:lnTo>
                  <a:pt x="11445" y="9518"/>
                </a:lnTo>
                <a:lnTo>
                  <a:pt x="1085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30"/>
          <p:cNvSpPr/>
          <p:nvPr/>
        </p:nvSpPr>
        <p:spPr>
          <a:xfrm>
            <a:off x="6785972" y="3053930"/>
            <a:ext cx="16510" cy="34925"/>
          </a:xfrm>
          <a:custGeom>
            <a:avLst/>
            <a:gdLst/>
            <a:ahLst/>
            <a:cxnLst/>
            <a:rect l="l" t="t" r="r" b="b"/>
            <a:pathLst>
              <a:path w="16510" h="34925">
                <a:moveTo>
                  <a:pt x="14668" y="0"/>
                </a:moveTo>
                <a:lnTo>
                  <a:pt x="1219" y="0"/>
                </a:lnTo>
                <a:lnTo>
                  <a:pt x="1079" y="139"/>
                </a:lnTo>
                <a:lnTo>
                  <a:pt x="0" y="34277"/>
                </a:lnTo>
                <a:lnTo>
                  <a:pt x="0" y="34455"/>
                </a:lnTo>
                <a:lnTo>
                  <a:pt x="139" y="34607"/>
                </a:lnTo>
                <a:lnTo>
                  <a:pt x="15747" y="34607"/>
                </a:lnTo>
                <a:lnTo>
                  <a:pt x="15900" y="34455"/>
                </a:lnTo>
                <a:lnTo>
                  <a:pt x="14808" y="304"/>
                </a:lnTo>
                <a:lnTo>
                  <a:pt x="14808" y="139"/>
                </a:lnTo>
                <a:lnTo>
                  <a:pt x="1466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31"/>
          <p:cNvSpPr/>
          <p:nvPr/>
        </p:nvSpPr>
        <p:spPr>
          <a:xfrm>
            <a:off x="6661446" y="3090207"/>
            <a:ext cx="145415" cy="105410"/>
          </a:xfrm>
          <a:custGeom>
            <a:avLst/>
            <a:gdLst/>
            <a:ahLst/>
            <a:cxnLst/>
            <a:rect l="l" t="t" r="r" b="b"/>
            <a:pathLst>
              <a:path w="145414" h="105410">
                <a:moveTo>
                  <a:pt x="16078" y="30924"/>
                </a:moveTo>
                <a:lnTo>
                  <a:pt x="15493" y="31153"/>
                </a:lnTo>
                <a:lnTo>
                  <a:pt x="12177" y="48018"/>
                </a:lnTo>
                <a:lnTo>
                  <a:pt x="12064" y="49225"/>
                </a:lnTo>
                <a:lnTo>
                  <a:pt x="11620" y="49669"/>
                </a:lnTo>
                <a:lnTo>
                  <a:pt x="4838" y="49669"/>
                </a:lnTo>
                <a:lnTo>
                  <a:pt x="4394" y="50126"/>
                </a:lnTo>
                <a:lnTo>
                  <a:pt x="4394" y="58280"/>
                </a:lnTo>
                <a:lnTo>
                  <a:pt x="4076" y="58686"/>
                </a:lnTo>
                <a:lnTo>
                  <a:pt x="317" y="59639"/>
                </a:lnTo>
                <a:lnTo>
                  <a:pt x="0" y="60045"/>
                </a:lnTo>
                <a:lnTo>
                  <a:pt x="0" y="104470"/>
                </a:lnTo>
                <a:lnTo>
                  <a:pt x="444" y="104927"/>
                </a:lnTo>
                <a:lnTo>
                  <a:pt x="144894" y="104927"/>
                </a:lnTo>
                <a:lnTo>
                  <a:pt x="145338" y="104444"/>
                </a:lnTo>
                <a:lnTo>
                  <a:pt x="143028" y="49110"/>
                </a:lnTo>
                <a:lnTo>
                  <a:pt x="53759" y="49110"/>
                </a:lnTo>
                <a:lnTo>
                  <a:pt x="53001" y="48234"/>
                </a:lnTo>
                <a:lnTo>
                  <a:pt x="33185" y="48234"/>
                </a:lnTo>
                <a:lnTo>
                  <a:pt x="32913" y="47917"/>
                </a:lnTo>
                <a:lnTo>
                  <a:pt x="20154" y="34163"/>
                </a:lnTo>
                <a:lnTo>
                  <a:pt x="16078" y="30924"/>
                </a:lnTo>
                <a:close/>
              </a:path>
              <a:path w="145414" h="105410">
                <a:moveTo>
                  <a:pt x="56972" y="29451"/>
                </a:moveTo>
                <a:lnTo>
                  <a:pt x="53771" y="47917"/>
                </a:lnTo>
                <a:lnTo>
                  <a:pt x="53759" y="49110"/>
                </a:lnTo>
                <a:lnTo>
                  <a:pt x="143028" y="49110"/>
                </a:lnTo>
                <a:lnTo>
                  <a:pt x="143017" y="48856"/>
                </a:lnTo>
                <a:lnTo>
                  <a:pt x="115074" y="48856"/>
                </a:lnTo>
                <a:lnTo>
                  <a:pt x="94081" y="48806"/>
                </a:lnTo>
                <a:lnTo>
                  <a:pt x="93779" y="48463"/>
                </a:lnTo>
                <a:lnTo>
                  <a:pt x="72961" y="48450"/>
                </a:lnTo>
                <a:lnTo>
                  <a:pt x="56972" y="29451"/>
                </a:lnTo>
                <a:close/>
              </a:path>
              <a:path w="145414" h="105410">
                <a:moveTo>
                  <a:pt x="140550" y="0"/>
                </a:moveTo>
                <a:lnTo>
                  <a:pt x="124421" y="0"/>
                </a:lnTo>
                <a:lnTo>
                  <a:pt x="123990" y="431"/>
                </a:lnTo>
                <a:lnTo>
                  <a:pt x="123964" y="33591"/>
                </a:lnTo>
                <a:lnTo>
                  <a:pt x="124421" y="34048"/>
                </a:lnTo>
                <a:lnTo>
                  <a:pt x="140969" y="34048"/>
                </a:lnTo>
                <a:lnTo>
                  <a:pt x="123304" y="34594"/>
                </a:lnTo>
                <a:lnTo>
                  <a:pt x="122872" y="35039"/>
                </a:lnTo>
                <a:lnTo>
                  <a:pt x="122872" y="45974"/>
                </a:lnTo>
                <a:lnTo>
                  <a:pt x="122694" y="46240"/>
                </a:lnTo>
                <a:lnTo>
                  <a:pt x="122415" y="46329"/>
                </a:lnTo>
                <a:lnTo>
                  <a:pt x="115646" y="48831"/>
                </a:lnTo>
                <a:lnTo>
                  <a:pt x="115074" y="48856"/>
                </a:lnTo>
                <a:lnTo>
                  <a:pt x="143017" y="48856"/>
                </a:lnTo>
                <a:lnTo>
                  <a:pt x="140995" y="431"/>
                </a:lnTo>
                <a:lnTo>
                  <a:pt x="140550" y="0"/>
                </a:lnTo>
                <a:close/>
              </a:path>
              <a:path w="145414" h="105410">
                <a:moveTo>
                  <a:pt x="97878" y="31026"/>
                </a:moveTo>
                <a:lnTo>
                  <a:pt x="97269" y="31267"/>
                </a:lnTo>
                <a:lnTo>
                  <a:pt x="94411" y="48717"/>
                </a:lnTo>
                <a:lnTo>
                  <a:pt x="94081" y="48806"/>
                </a:lnTo>
                <a:lnTo>
                  <a:pt x="115032" y="48806"/>
                </a:lnTo>
                <a:lnTo>
                  <a:pt x="110337" y="43154"/>
                </a:lnTo>
                <a:lnTo>
                  <a:pt x="101269" y="33794"/>
                </a:lnTo>
                <a:lnTo>
                  <a:pt x="97878" y="31026"/>
                </a:lnTo>
                <a:close/>
              </a:path>
              <a:path w="145414" h="105410">
                <a:moveTo>
                  <a:pt x="76974" y="31292"/>
                </a:moveTo>
                <a:lnTo>
                  <a:pt x="74233" y="48018"/>
                </a:lnTo>
                <a:lnTo>
                  <a:pt x="74106" y="48234"/>
                </a:lnTo>
                <a:lnTo>
                  <a:pt x="73482" y="48463"/>
                </a:lnTo>
                <a:lnTo>
                  <a:pt x="93779" y="48463"/>
                </a:lnTo>
                <a:lnTo>
                  <a:pt x="76974" y="31292"/>
                </a:lnTo>
                <a:close/>
              </a:path>
              <a:path w="145414" h="105410">
                <a:moveTo>
                  <a:pt x="36690" y="30137"/>
                </a:moveTo>
                <a:lnTo>
                  <a:pt x="36017" y="30365"/>
                </a:lnTo>
                <a:lnTo>
                  <a:pt x="33527" y="48133"/>
                </a:lnTo>
                <a:lnTo>
                  <a:pt x="33185" y="48234"/>
                </a:lnTo>
                <a:lnTo>
                  <a:pt x="53001" y="48234"/>
                </a:lnTo>
                <a:lnTo>
                  <a:pt x="40830" y="34163"/>
                </a:lnTo>
                <a:lnTo>
                  <a:pt x="36690" y="30137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32"/>
          <p:cNvSpPr/>
          <p:nvPr/>
        </p:nvSpPr>
        <p:spPr>
          <a:xfrm>
            <a:off x="6960665" y="2857975"/>
            <a:ext cx="33020" cy="57785"/>
          </a:xfrm>
          <a:custGeom>
            <a:avLst/>
            <a:gdLst/>
            <a:ahLst/>
            <a:cxnLst/>
            <a:rect l="l" t="t" r="r" b="b"/>
            <a:pathLst>
              <a:path w="33020" h="57785">
                <a:moveTo>
                  <a:pt x="30380" y="0"/>
                </a:moveTo>
                <a:lnTo>
                  <a:pt x="16854" y="10320"/>
                </a:lnTo>
                <a:lnTo>
                  <a:pt x="4413" y="24493"/>
                </a:lnTo>
                <a:lnTo>
                  <a:pt x="0" y="40821"/>
                </a:lnTo>
                <a:lnTo>
                  <a:pt x="10555" y="57607"/>
                </a:lnTo>
                <a:lnTo>
                  <a:pt x="14835" y="57683"/>
                </a:lnTo>
                <a:lnTo>
                  <a:pt x="14937" y="57289"/>
                </a:lnTo>
                <a:lnTo>
                  <a:pt x="14207" y="50711"/>
                </a:lnTo>
                <a:lnTo>
                  <a:pt x="14807" y="44602"/>
                </a:lnTo>
                <a:lnTo>
                  <a:pt x="17578" y="31991"/>
                </a:lnTo>
                <a:lnTo>
                  <a:pt x="18048" y="31978"/>
                </a:lnTo>
                <a:lnTo>
                  <a:pt x="21731" y="31978"/>
                </a:lnTo>
                <a:lnTo>
                  <a:pt x="23509" y="29768"/>
                </a:lnTo>
                <a:lnTo>
                  <a:pt x="27129" y="27279"/>
                </a:lnTo>
                <a:lnTo>
                  <a:pt x="32425" y="26441"/>
                </a:lnTo>
                <a:lnTo>
                  <a:pt x="32488" y="26085"/>
                </a:lnTo>
                <a:lnTo>
                  <a:pt x="30355" y="18427"/>
                </a:lnTo>
                <a:lnTo>
                  <a:pt x="31129" y="9055"/>
                </a:lnTo>
                <a:lnTo>
                  <a:pt x="32691" y="1612"/>
                </a:lnTo>
                <a:lnTo>
                  <a:pt x="30380" y="0"/>
                </a:lnTo>
                <a:close/>
              </a:path>
              <a:path w="33020" h="57785">
                <a:moveTo>
                  <a:pt x="21731" y="31978"/>
                </a:moveTo>
                <a:lnTo>
                  <a:pt x="18048" y="31978"/>
                </a:lnTo>
                <a:lnTo>
                  <a:pt x="18163" y="32486"/>
                </a:lnTo>
                <a:lnTo>
                  <a:pt x="20842" y="33083"/>
                </a:lnTo>
                <a:lnTo>
                  <a:pt x="21731" y="3197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33"/>
          <p:cNvSpPr/>
          <p:nvPr/>
        </p:nvSpPr>
        <p:spPr>
          <a:xfrm>
            <a:off x="6976676" y="2886638"/>
            <a:ext cx="41275" cy="34290"/>
          </a:xfrm>
          <a:custGeom>
            <a:avLst/>
            <a:gdLst/>
            <a:ahLst/>
            <a:cxnLst/>
            <a:rect l="l" t="t" r="r" b="b"/>
            <a:pathLst>
              <a:path w="41275" h="34289">
                <a:moveTo>
                  <a:pt x="27183" y="20116"/>
                </a:moveTo>
                <a:lnTo>
                  <a:pt x="10838" y="20116"/>
                </a:lnTo>
                <a:lnTo>
                  <a:pt x="11219" y="20408"/>
                </a:lnTo>
                <a:lnTo>
                  <a:pt x="5466" y="32651"/>
                </a:lnTo>
                <a:lnTo>
                  <a:pt x="5923" y="33362"/>
                </a:lnTo>
                <a:lnTo>
                  <a:pt x="6342" y="34035"/>
                </a:lnTo>
                <a:lnTo>
                  <a:pt x="19499" y="30076"/>
                </a:lnTo>
                <a:lnTo>
                  <a:pt x="26624" y="21143"/>
                </a:lnTo>
                <a:lnTo>
                  <a:pt x="27183" y="20116"/>
                </a:lnTo>
                <a:close/>
              </a:path>
              <a:path w="41275" h="34289">
                <a:moveTo>
                  <a:pt x="5885" y="33312"/>
                </a:moveTo>
                <a:close/>
              </a:path>
              <a:path w="41275" h="34289">
                <a:moveTo>
                  <a:pt x="20490" y="0"/>
                </a:moveTo>
                <a:lnTo>
                  <a:pt x="20350" y="25"/>
                </a:lnTo>
                <a:lnTo>
                  <a:pt x="12173" y="4175"/>
                </a:lnTo>
                <a:lnTo>
                  <a:pt x="4166" y="10631"/>
                </a:lnTo>
                <a:lnTo>
                  <a:pt x="0" y="19290"/>
                </a:lnTo>
                <a:lnTo>
                  <a:pt x="3345" y="30048"/>
                </a:lnTo>
                <a:lnTo>
                  <a:pt x="3408" y="31241"/>
                </a:lnTo>
                <a:lnTo>
                  <a:pt x="6495" y="28016"/>
                </a:lnTo>
                <a:lnTo>
                  <a:pt x="7295" y="23291"/>
                </a:lnTo>
                <a:lnTo>
                  <a:pt x="10838" y="20116"/>
                </a:lnTo>
                <a:lnTo>
                  <a:pt x="27183" y="20116"/>
                </a:lnTo>
                <a:lnTo>
                  <a:pt x="32235" y="10827"/>
                </a:lnTo>
                <a:lnTo>
                  <a:pt x="40848" y="2717"/>
                </a:lnTo>
                <a:lnTo>
                  <a:pt x="40518" y="1041"/>
                </a:lnTo>
                <a:lnTo>
                  <a:pt x="20490" y="0"/>
                </a:lnTo>
                <a:close/>
              </a:path>
              <a:path w="41275" h="34289">
                <a:moveTo>
                  <a:pt x="40671" y="1816"/>
                </a:moveTo>
                <a:lnTo>
                  <a:pt x="40696" y="1943"/>
                </a:lnTo>
                <a:lnTo>
                  <a:pt x="40671" y="1816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34"/>
          <p:cNvSpPr/>
          <p:nvPr/>
        </p:nvSpPr>
        <p:spPr>
          <a:xfrm>
            <a:off x="6973504" y="2921793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4">
                <a:moveTo>
                  <a:pt x="10858" y="0"/>
                </a:moveTo>
                <a:lnTo>
                  <a:pt x="1231" y="0"/>
                </a:lnTo>
                <a:lnTo>
                  <a:pt x="1104" y="127"/>
                </a:lnTo>
                <a:lnTo>
                  <a:pt x="0" y="52146"/>
                </a:lnTo>
                <a:lnTo>
                  <a:pt x="12" y="52336"/>
                </a:lnTo>
                <a:lnTo>
                  <a:pt x="12649" y="52336"/>
                </a:lnTo>
                <a:lnTo>
                  <a:pt x="11445" y="9518"/>
                </a:lnTo>
                <a:lnTo>
                  <a:pt x="1085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35"/>
          <p:cNvSpPr/>
          <p:nvPr/>
        </p:nvSpPr>
        <p:spPr>
          <a:xfrm>
            <a:off x="6971865" y="2975377"/>
            <a:ext cx="16510" cy="34925"/>
          </a:xfrm>
          <a:custGeom>
            <a:avLst/>
            <a:gdLst/>
            <a:ahLst/>
            <a:cxnLst/>
            <a:rect l="l" t="t" r="r" b="b"/>
            <a:pathLst>
              <a:path w="16510" h="34925">
                <a:moveTo>
                  <a:pt x="14668" y="0"/>
                </a:moveTo>
                <a:lnTo>
                  <a:pt x="1219" y="0"/>
                </a:lnTo>
                <a:lnTo>
                  <a:pt x="1079" y="139"/>
                </a:lnTo>
                <a:lnTo>
                  <a:pt x="0" y="34277"/>
                </a:lnTo>
                <a:lnTo>
                  <a:pt x="0" y="34455"/>
                </a:lnTo>
                <a:lnTo>
                  <a:pt x="139" y="34607"/>
                </a:lnTo>
                <a:lnTo>
                  <a:pt x="15747" y="34607"/>
                </a:lnTo>
                <a:lnTo>
                  <a:pt x="15900" y="34455"/>
                </a:lnTo>
                <a:lnTo>
                  <a:pt x="14808" y="304"/>
                </a:lnTo>
                <a:lnTo>
                  <a:pt x="14808" y="139"/>
                </a:lnTo>
                <a:lnTo>
                  <a:pt x="1466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36"/>
          <p:cNvSpPr/>
          <p:nvPr/>
        </p:nvSpPr>
        <p:spPr>
          <a:xfrm>
            <a:off x="6847339" y="3011653"/>
            <a:ext cx="145415" cy="105410"/>
          </a:xfrm>
          <a:custGeom>
            <a:avLst/>
            <a:gdLst/>
            <a:ahLst/>
            <a:cxnLst/>
            <a:rect l="l" t="t" r="r" b="b"/>
            <a:pathLst>
              <a:path w="145414" h="105410">
                <a:moveTo>
                  <a:pt x="16078" y="30924"/>
                </a:moveTo>
                <a:lnTo>
                  <a:pt x="15493" y="31153"/>
                </a:lnTo>
                <a:lnTo>
                  <a:pt x="12177" y="48018"/>
                </a:lnTo>
                <a:lnTo>
                  <a:pt x="12064" y="49225"/>
                </a:lnTo>
                <a:lnTo>
                  <a:pt x="11620" y="49669"/>
                </a:lnTo>
                <a:lnTo>
                  <a:pt x="4838" y="49669"/>
                </a:lnTo>
                <a:lnTo>
                  <a:pt x="4394" y="50126"/>
                </a:lnTo>
                <a:lnTo>
                  <a:pt x="4394" y="58280"/>
                </a:lnTo>
                <a:lnTo>
                  <a:pt x="4076" y="58686"/>
                </a:lnTo>
                <a:lnTo>
                  <a:pt x="317" y="59639"/>
                </a:lnTo>
                <a:lnTo>
                  <a:pt x="0" y="60045"/>
                </a:lnTo>
                <a:lnTo>
                  <a:pt x="0" y="104470"/>
                </a:lnTo>
                <a:lnTo>
                  <a:pt x="444" y="104927"/>
                </a:lnTo>
                <a:lnTo>
                  <a:pt x="144894" y="104927"/>
                </a:lnTo>
                <a:lnTo>
                  <a:pt x="145338" y="104444"/>
                </a:lnTo>
                <a:lnTo>
                  <a:pt x="143028" y="49110"/>
                </a:lnTo>
                <a:lnTo>
                  <a:pt x="53759" y="49110"/>
                </a:lnTo>
                <a:lnTo>
                  <a:pt x="53001" y="48234"/>
                </a:lnTo>
                <a:lnTo>
                  <a:pt x="33185" y="48234"/>
                </a:lnTo>
                <a:lnTo>
                  <a:pt x="32913" y="47917"/>
                </a:lnTo>
                <a:lnTo>
                  <a:pt x="20154" y="34163"/>
                </a:lnTo>
                <a:lnTo>
                  <a:pt x="16078" y="30924"/>
                </a:lnTo>
                <a:close/>
              </a:path>
              <a:path w="145414" h="105410">
                <a:moveTo>
                  <a:pt x="56972" y="29451"/>
                </a:moveTo>
                <a:lnTo>
                  <a:pt x="53771" y="47917"/>
                </a:lnTo>
                <a:lnTo>
                  <a:pt x="53759" y="49110"/>
                </a:lnTo>
                <a:lnTo>
                  <a:pt x="143028" y="49110"/>
                </a:lnTo>
                <a:lnTo>
                  <a:pt x="143017" y="48856"/>
                </a:lnTo>
                <a:lnTo>
                  <a:pt x="115074" y="48856"/>
                </a:lnTo>
                <a:lnTo>
                  <a:pt x="94081" y="48806"/>
                </a:lnTo>
                <a:lnTo>
                  <a:pt x="93779" y="48463"/>
                </a:lnTo>
                <a:lnTo>
                  <a:pt x="72961" y="48450"/>
                </a:lnTo>
                <a:lnTo>
                  <a:pt x="56972" y="29451"/>
                </a:lnTo>
                <a:close/>
              </a:path>
              <a:path w="145414" h="105410">
                <a:moveTo>
                  <a:pt x="140550" y="0"/>
                </a:moveTo>
                <a:lnTo>
                  <a:pt x="124421" y="0"/>
                </a:lnTo>
                <a:lnTo>
                  <a:pt x="123990" y="431"/>
                </a:lnTo>
                <a:lnTo>
                  <a:pt x="123964" y="33591"/>
                </a:lnTo>
                <a:lnTo>
                  <a:pt x="124421" y="34048"/>
                </a:lnTo>
                <a:lnTo>
                  <a:pt x="140969" y="34048"/>
                </a:lnTo>
                <a:lnTo>
                  <a:pt x="123304" y="34594"/>
                </a:lnTo>
                <a:lnTo>
                  <a:pt x="122872" y="35039"/>
                </a:lnTo>
                <a:lnTo>
                  <a:pt x="122872" y="45974"/>
                </a:lnTo>
                <a:lnTo>
                  <a:pt x="122694" y="46240"/>
                </a:lnTo>
                <a:lnTo>
                  <a:pt x="122415" y="46329"/>
                </a:lnTo>
                <a:lnTo>
                  <a:pt x="115646" y="48831"/>
                </a:lnTo>
                <a:lnTo>
                  <a:pt x="115074" y="48856"/>
                </a:lnTo>
                <a:lnTo>
                  <a:pt x="143017" y="48856"/>
                </a:lnTo>
                <a:lnTo>
                  <a:pt x="140995" y="431"/>
                </a:lnTo>
                <a:lnTo>
                  <a:pt x="140550" y="0"/>
                </a:lnTo>
                <a:close/>
              </a:path>
              <a:path w="145414" h="105410">
                <a:moveTo>
                  <a:pt x="97878" y="31026"/>
                </a:moveTo>
                <a:lnTo>
                  <a:pt x="97269" y="31267"/>
                </a:lnTo>
                <a:lnTo>
                  <a:pt x="94411" y="48717"/>
                </a:lnTo>
                <a:lnTo>
                  <a:pt x="94081" y="48806"/>
                </a:lnTo>
                <a:lnTo>
                  <a:pt x="115032" y="48806"/>
                </a:lnTo>
                <a:lnTo>
                  <a:pt x="110337" y="43154"/>
                </a:lnTo>
                <a:lnTo>
                  <a:pt x="101269" y="33794"/>
                </a:lnTo>
                <a:lnTo>
                  <a:pt x="97878" y="31026"/>
                </a:lnTo>
                <a:close/>
              </a:path>
              <a:path w="145414" h="105410">
                <a:moveTo>
                  <a:pt x="76974" y="31292"/>
                </a:moveTo>
                <a:lnTo>
                  <a:pt x="74233" y="48018"/>
                </a:lnTo>
                <a:lnTo>
                  <a:pt x="74106" y="48234"/>
                </a:lnTo>
                <a:lnTo>
                  <a:pt x="73482" y="48463"/>
                </a:lnTo>
                <a:lnTo>
                  <a:pt x="93779" y="48463"/>
                </a:lnTo>
                <a:lnTo>
                  <a:pt x="76974" y="31292"/>
                </a:lnTo>
                <a:close/>
              </a:path>
              <a:path w="145414" h="105410">
                <a:moveTo>
                  <a:pt x="36690" y="30137"/>
                </a:moveTo>
                <a:lnTo>
                  <a:pt x="36017" y="30365"/>
                </a:lnTo>
                <a:lnTo>
                  <a:pt x="33527" y="48133"/>
                </a:lnTo>
                <a:lnTo>
                  <a:pt x="33185" y="48234"/>
                </a:lnTo>
                <a:lnTo>
                  <a:pt x="53001" y="48234"/>
                </a:lnTo>
                <a:lnTo>
                  <a:pt x="40830" y="34163"/>
                </a:lnTo>
                <a:lnTo>
                  <a:pt x="36690" y="30137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37"/>
          <p:cNvSpPr/>
          <p:nvPr/>
        </p:nvSpPr>
        <p:spPr>
          <a:xfrm>
            <a:off x="5544006" y="1473925"/>
            <a:ext cx="1031439" cy="695524"/>
          </a:xfrm>
          <a:custGeom>
            <a:avLst/>
            <a:gdLst/>
            <a:ahLst/>
            <a:cxnLst/>
            <a:rect l="l" t="t" r="r" b="b"/>
            <a:pathLst>
              <a:path w="565785" h="1345564">
                <a:moveTo>
                  <a:pt x="0" y="0"/>
                </a:moveTo>
                <a:lnTo>
                  <a:pt x="565353" y="1345095"/>
                </a:lnTo>
              </a:path>
            </a:pathLst>
          </a:custGeom>
          <a:ln w="635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38"/>
          <p:cNvSpPr/>
          <p:nvPr/>
        </p:nvSpPr>
        <p:spPr>
          <a:xfrm>
            <a:off x="7065984" y="2302215"/>
            <a:ext cx="2517775" cy="730885"/>
          </a:xfrm>
          <a:custGeom>
            <a:avLst/>
            <a:gdLst/>
            <a:ahLst/>
            <a:cxnLst/>
            <a:rect l="l" t="t" r="r" b="b"/>
            <a:pathLst>
              <a:path w="2517775" h="730885">
                <a:moveTo>
                  <a:pt x="0" y="730732"/>
                </a:moveTo>
                <a:lnTo>
                  <a:pt x="2517419" y="0"/>
                </a:lnTo>
              </a:path>
            </a:pathLst>
          </a:custGeom>
          <a:ln w="635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39"/>
          <p:cNvSpPr/>
          <p:nvPr/>
        </p:nvSpPr>
        <p:spPr>
          <a:xfrm>
            <a:off x="6455840" y="2139010"/>
            <a:ext cx="289560" cy="220345"/>
          </a:xfrm>
          <a:custGeom>
            <a:avLst/>
            <a:gdLst/>
            <a:ahLst/>
            <a:cxnLst/>
            <a:rect l="l" t="t" r="r" b="b"/>
            <a:pathLst>
              <a:path w="289560" h="220344">
                <a:moveTo>
                  <a:pt x="289077" y="2319"/>
                </a:moveTo>
                <a:lnTo>
                  <a:pt x="242944" y="0"/>
                </a:lnTo>
                <a:lnTo>
                  <a:pt x="198409" y="5746"/>
                </a:lnTo>
                <a:lnTo>
                  <a:pt x="156289" y="18944"/>
                </a:lnTo>
                <a:lnTo>
                  <a:pt x="117401" y="38978"/>
                </a:lnTo>
                <a:lnTo>
                  <a:pt x="82559" y="65233"/>
                </a:lnTo>
                <a:lnTo>
                  <a:pt x="52582" y="97094"/>
                </a:lnTo>
                <a:lnTo>
                  <a:pt x="28286" y="133946"/>
                </a:lnTo>
                <a:lnTo>
                  <a:pt x="10486" y="175173"/>
                </a:lnTo>
                <a:lnTo>
                  <a:pt x="0" y="220162"/>
                </a:lnTo>
              </a:path>
            </a:pathLst>
          </a:custGeom>
          <a:ln w="3175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40"/>
          <p:cNvSpPr/>
          <p:nvPr/>
        </p:nvSpPr>
        <p:spPr>
          <a:xfrm>
            <a:off x="6987201" y="2868080"/>
            <a:ext cx="78105" cy="361950"/>
          </a:xfrm>
          <a:custGeom>
            <a:avLst/>
            <a:gdLst/>
            <a:ahLst/>
            <a:cxnLst/>
            <a:rect l="l" t="t" r="r" b="b"/>
            <a:pathLst>
              <a:path w="78104" h="361950">
                <a:moveTo>
                  <a:pt x="0" y="361911"/>
                </a:moveTo>
                <a:lnTo>
                  <a:pt x="30231" y="326986"/>
                </a:lnTo>
                <a:lnTo>
                  <a:pt x="53121" y="288353"/>
                </a:lnTo>
                <a:lnTo>
                  <a:pt x="68652" y="247037"/>
                </a:lnTo>
                <a:lnTo>
                  <a:pt x="76807" y="204058"/>
                </a:lnTo>
                <a:lnTo>
                  <a:pt x="77567" y="160439"/>
                </a:lnTo>
                <a:lnTo>
                  <a:pt x="70915" y="117202"/>
                </a:lnTo>
                <a:lnTo>
                  <a:pt x="56834" y="75368"/>
                </a:lnTo>
                <a:lnTo>
                  <a:pt x="35305" y="35960"/>
                </a:lnTo>
                <a:lnTo>
                  <a:pt x="6311" y="0"/>
                </a:lnTo>
              </a:path>
            </a:pathLst>
          </a:custGeom>
          <a:ln w="3175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41"/>
          <p:cNvSpPr/>
          <p:nvPr/>
        </p:nvSpPr>
        <p:spPr>
          <a:xfrm>
            <a:off x="4145984" y="2529646"/>
            <a:ext cx="2067560" cy="985519"/>
          </a:xfrm>
          <a:custGeom>
            <a:avLst/>
            <a:gdLst/>
            <a:ahLst/>
            <a:cxnLst/>
            <a:rect l="l" t="t" r="r" b="b"/>
            <a:pathLst>
              <a:path w="2067560" h="985520">
                <a:moveTo>
                  <a:pt x="0" y="985151"/>
                </a:moveTo>
                <a:lnTo>
                  <a:pt x="2067445" y="0"/>
                </a:lnTo>
              </a:path>
            </a:pathLst>
          </a:custGeom>
          <a:ln w="6349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42"/>
          <p:cNvSpPr/>
          <p:nvPr/>
        </p:nvSpPr>
        <p:spPr>
          <a:xfrm>
            <a:off x="6551494" y="3186493"/>
            <a:ext cx="361950" cy="74295"/>
          </a:xfrm>
          <a:custGeom>
            <a:avLst/>
            <a:gdLst/>
            <a:ahLst/>
            <a:cxnLst/>
            <a:rect l="l" t="t" r="r" b="b"/>
            <a:pathLst>
              <a:path w="361950" h="74295">
                <a:moveTo>
                  <a:pt x="0" y="0"/>
                </a:moveTo>
                <a:lnTo>
                  <a:pt x="35449" y="29618"/>
                </a:lnTo>
                <a:lnTo>
                  <a:pt x="74476" y="51831"/>
                </a:lnTo>
                <a:lnTo>
                  <a:pt x="116058" y="66641"/>
                </a:lnTo>
                <a:lnTo>
                  <a:pt x="159173" y="74045"/>
                </a:lnTo>
                <a:lnTo>
                  <a:pt x="202798" y="74045"/>
                </a:lnTo>
                <a:lnTo>
                  <a:pt x="245912" y="66641"/>
                </a:lnTo>
                <a:lnTo>
                  <a:pt x="287492" y="51831"/>
                </a:lnTo>
                <a:lnTo>
                  <a:pt x="326516" y="29618"/>
                </a:lnTo>
                <a:lnTo>
                  <a:pt x="361962" y="0"/>
                </a:lnTo>
              </a:path>
            </a:pathLst>
          </a:custGeom>
          <a:ln w="3175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43"/>
          <p:cNvSpPr/>
          <p:nvPr/>
        </p:nvSpPr>
        <p:spPr>
          <a:xfrm>
            <a:off x="6174790" y="2368612"/>
            <a:ext cx="220345" cy="289560"/>
          </a:xfrm>
          <a:custGeom>
            <a:avLst/>
            <a:gdLst/>
            <a:ahLst/>
            <a:cxnLst/>
            <a:rect l="l" t="t" r="r" b="b"/>
            <a:pathLst>
              <a:path w="220345" h="289560">
                <a:moveTo>
                  <a:pt x="2319" y="0"/>
                </a:moveTo>
                <a:lnTo>
                  <a:pt x="0" y="46132"/>
                </a:lnTo>
                <a:lnTo>
                  <a:pt x="5746" y="90667"/>
                </a:lnTo>
                <a:lnTo>
                  <a:pt x="18944" y="132787"/>
                </a:lnTo>
                <a:lnTo>
                  <a:pt x="38978" y="171676"/>
                </a:lnTo>
                <a:lnTo>
                  <a:pt x="65233" y="206517"/>
                </a:lnTo>
                <a:lnTo>
                  <a:pt x="97094" y="236494"/>
                </a:lnTo>
                <a:lnTo>
                  <a:pt x="133946" y="260791"/>
                </a:lnTo>
                <a:lnTo>
                  <a:pt x="175173" y="278591"/>
                </a:lnTo>
                <a:lnTo>
                  <a:pt x="220162" y="289077"/>
                </a:lnTo>
              </a:path>
            </a:pathLst>
          </a:custGeom>
          <a:ln w="3175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44"/>
          <p:cNvSpPr/>
          <p:nvPr/>
        </p:nvSpPr>
        <p:spPr>
          <a:xfrm>
            <a:off x="6179498" y="3189683"/>
            <a:ext cx="273685" cy="237490"/>
          </a:xfrm>
          <a:custGeom>
            <a:avLst/>
            <a:gdLst/>
            <a:ahLst/>
            <a:cxnLst/>
            <a:rect l="l" t="t" r="r" b="b"/>
            <a:pathLst>
              <a:path w="273685" h="237489">
                <a:moveTo>
                  <a:pt x="0" y="237477"/>
                </a:moveTo>
                <a:lnTo>
                  <a:pt x="46185" y="236571"/>
                </a:lnTo>
                <a:lnTo>
                  <a:pt x="90212" y="227731"/>
                </a:lnTo>
                <a:lnTo>
                  <a:pt x="131309" y="211627"/>
                </a:lnTo>
                <a:lnTo>
                  <a:pt x="168706" y="188929"/>
                </a:lnTo>
                <a:lnTo>
                  <a:pt x="201630" y="160308"/>
                </a:lnTo>
                <a:lnTo>
                  <a:pt x="229311" y="126434"/>
                </a:lnTo>
                <a:lnTo>
                  <a:pt x="250976" y="87977"/>
                </a:lnTo>
                <a:lnTo>
                  <a:pt x="265855" y="45609"/>
                </a:lnTo>
                <a:lnTo>
                  <a:pt x="273177" y="0"/>
                </a:lnTo>
              </a:path>
            </a:pathLst>
          </a:custGeom>
          <a:ln w="3175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45"/>
          <p:cNvSpPr/>
          <p:nvPr/>
        </p:nvSpPr>
        <p:spPr>
          <a:xfrm>
            <a:off x="6355503" y="3371891"/>
            <a:ext cx="1600200" cy="2174875"/>
          </a:xfrm>
          <a:custGeom>
            <a:avLst/>
            <a:gdLst/>
            <a:ahLst/>
            <a:cxnLst/>
            <a:rect l="l" t="t" r="r" b="b"/>
            <a:pathLst>
              <a:path w="1600200" h="2174875">
                <a:moveTo>
                  <a:pt x="0" y="0"/>
                </a:moveTo>
                <a:lnTo>
                  <a:pt x="1599717" y="2174430"/>
                </a:lnTo>
              </a:path>
            </a:pathLst>
          </a:custGeom>
          <a:ln w="635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46"/>
          <p:cNvSpPr/>
          <p:nvPr/>
        </p:nvSpPr>
        <p:spPr>
          <a:xfrm>
            <a:off x="7132745" y="2387522"/>
            <a:ext cx="429571" cy="219637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47"/>
          <p:cNvSpPr/>
          <p:nvPr/>
        </p:nvSpPr>
        <p:spPr>
          <a:xfrm>
            <a:off x="6748310" y="3263154"/>
            <a:ext cx="1205865" cy="2284730"/>
          </a:xfrm>
          <a:custGeom>
            <a:avLst/>
            <a:gdLst/>
            <a:ahLst/>
            <a:cxnLst/>
            <a:rect l="l" t="t" r="r" b="b"/>
            <a:pathLst>
              <a:path w="1205864" h="2284729">
                <a:moveTo>
                  <a:pt x="1205572" y="2284501"/>
                </a:moveTo>
                <a:lnTo>
                  <a:pt x="0" y="0"/>
                </a:lnTo>
              </a:path>
            </a:pathLst>
          </a:custGeom>
          <a:ln w="635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48"/>
          <p:cNvSpPr/>
          <p:nvPr/>
        </p:nvSpPr>
        <p:spPr>
          <a:xfrm>
            <a:off x="3359175" y="1349444"/>
            <a:ext cx="124460" cy="129539"/>
          </a:xfrm>
          <a:custGeom>
            <a:avLst/>
            <a:gdLst/>
            <a:ahLst/>
            <a:cxnLst/>
            <a:rect l="l" t="t" r="r" b="b"/>
            <a:pathLst>
              <a:path w="124460" h="129540">
                <a:moveTo>
                  <a:pt x="0" y="126714"/>
                </a:moveTo>
                <a:lnTo>
                  <a:pt x="2168" y="0"/>
                </a:lnTo>
                <a:lnTo>
                  <a:pt x="124224" y="128926"/>
                </a:lnTo>
                <a:lnTo>
                  <a:pt x="0" y="126714"/>
                </a:lnTo>
                <a:close/>
              </a:path>
            </a:pathLst>
          </a:custGeom>
          <a:solidFill>
            <a:srgbClr val="000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49"/>
          <p:cNvSpPr/>
          <p:nvPr/>
        </p:nvSpPr>
        <p:spPr>
          <a:xfrm rot="15749623">
            <a:off x="9603385" y="1928561"/>
            <a:ext cx="146685" cy="122555"/>
          </a:xfrm>
          <a:custGeom>
            <a:avLst/>
            <a:gdLst/>
            <a:ahLst/>
            <a:cxnLst/>
            <a:rect l="l" t="t" r="r" b="b"/>
            <a:pathLst>
              <a:path w="146684" h="122555">
                <a:moveTo>
                  <a:pt x="21659" y="0"/>
                </a:moveTo>
                <a:lnTo>
                  <a:pt x="146480" y="22009"/>
                </a:lnTo>
                <a:lnTo>
                  <a:pt x="0" y="122341"/>
                </a:lnTo>
                <a:lnTo>
                  <a:pt x="21659" y="0"/>
                </a:lnTo>
                <a:close/>
              </a:path>
            </a:pathLst>
          </a:custGeom>
          <a:solidFill>
            <a:srgbClr val="000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50"/>
          <p:cNvSpPr/>
          <p:nvPr/>
        </p:nvSpPr>
        <p:spPr>
          <a:xfrm rot="985340">
            <a:off x="3013323" y="3632635"/>
            <a:ext cx="154940" cy="121920"/>
          </a:xfrm>
          <a:custGeom>
            <a:avLst/>
            <a:gdLst/>
            <a:ahLst/>
            <a:cxnLst/>
            <a:rect l="l" t="t" r="r" b="b"/>
            <a:pathLst>
              <a:path w="154940" h="121920">
                <a:moveTo>
                  <a:pt x="34974" y="121811"/>
                </a:moveTo>
                <a:lnTo>
                  <a:pt x="0" y="0"/>
                </a:lnTo>
                <a:lnTo>
                  <a:pt x="154405" y="87610"/>
                </a:lnTo>
                <a:lnTo>
                  <a:pt x="34974" y="121811"/>
                </a:lnTo>
                <a:close/>
              </a:path>
            </a:pathLst>
          </a:custGeom>
          <a:solidFill>
            <a:srgbClr val="000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51"/>
          <p:cNvSpPr/>
          <p:nvPr/>
        </p:nvSpPr>
        <p:spPr>
          <a:xfrm rot="11719607">
            <a:off x="8036384" y="5822122"/>
            <a:ext cx="153035" cy="122555"/>
          </a:xfrm>
          <a:custGeom>
            <a:avLst/>
            <a:gdLst/>
            <a:ahLst/>
            <a:cxnLst/>
            <a:rect l="l" t="t" r="r" b="b"/>
            <a:pathLst>
              <a:path w="153035" h="122554">
                <a:moveTo>
                  <a:pt x="120021" y="0"/>
                </a:moveTo>
                <a:lnTo>
                  <a:pt x="152865" y="122403"/>
                </a:lnTo>
                <a:lnTo>
                  <a:pt x="0" y="32114"/>
                </a:lnTo>
                <a:lnTo>
                  <a:pt x="120021" y="0"/>
                </a:lnTo>
                <a:close/>
              </a:path>
            </a:pathLst>
          </a:custGeom>
          <a:solidFill>
            <a:srgbClr val="000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54"/>
          <p:cNvSpPr/>
          <p:nvPr/>
        </p:nvSpPr>
        <p:spPr>
          <a:xfrm>
            <a:off x="9105694" y="124491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307873" y="0"/>
                </a:moveTo>
                <a:lnTo>
                  <a:pt x="0" y="0"/>
                </a:lnTo>
                <a:lnTo>
                  <a:pt x="0" y="307873"/>
                </a:lnTo>
                <a:lnTo>
                  <a:pt x="307873" y="0"/>
                </a:lnTo>
                <a:close/>
              </a:path>
            </a:pathLst>
          </a:custGeom>
          <a:solidFill>
            <a:srgbClr val="F689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53"/>
          <p:cNvSpPr/>
          <p:nvPr/>
        </p:nvSpPr>
        <p:spPr>
          <a:xfrm rot="6083276">
            <a:off x="9179122" y="1291711"/>
            <a:ext cx="369570" cy="300355"/>
          </a:xfrm>
          <a:custGeom>
            <a:avLst/>
            <a:gdLst/>
            <a:ahLst/>
            <a:cxnLst/>
            <a:rect l="l" t="t" r="r" b="b"/>
            <a:pathLst>
              <a:path w="369570" h="300355">
                <a:moveTo>
                  <a:pt x="299986" y="0"/>
                </a:moveTo>
                <a:lnTo>
                  <a:pt x="0" y="69253"/>
                </a:lnTo>
                <a:lnTo>
                  <a:pt x="369239" y="299986"/>
                </a:lnTo>
                <a:lnTo>
                  <a:pt x="299986" y="0"/>
                </a:lnTo>
                <a:close/>
              </a:path>
            </a:pathLst>
          </a:custGeom>
          <a:solidFill>
            <a:srgbClr val="F5C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ZoneTexte 170"/>
          <p:cNvSpPr txBox="1"/>
          <p:nvPr/>
        </p:nvSpPr>
        <p:spPr>
          <a:xfrm>
            <a:off x="738911" y="2037387"/>
            <a:ext cx="3280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Neo Sans Std" panose="020B0504030504040204" pitchFamily="34" charset="0"/>
              </a:rPr>
              <a:t>100% made in France</a:t>
            </a:r>
            <a:endParaRPr lang="en-US" sz="1200" dirty="0">
              <a:latin typeface="Neo Sans Std" panose="020B0504030504040204" pitchFamily="34" charset="0"/>
            </a:endParaRPr>
          </a:p>
          <a:p>
            <a:pPr algn="just"/>
            <a:endParaRPr lang="en-US" sz="500" dirty="0">
              <a:latin typeface="Neo Sans Std" panose="020B05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Neo Sans Std" panose="020B0504030504040204" pitchFamily="34" charset="0"/>
              </a:rPr>
              <a:t>Processus</a:t>
            </a:r>
            <a:r>
              <a:rPr lang="en-US" sz="1200" dirty="0">
                <a:latin typeface="Neo Sans Std" panose="020B0504030504040204" pitchFamily="34" charset="0"/>
              </a:rPr>
              <a:t> de production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Neo Sans Std" panose="020B0504030504040204" pitchFamily="34" charset="0"/>
              </a:rPr>
              <a:t>Processus</a:t>
            </a:r>
            <a:r>
              <a:rPr lang="en-US" sz="1200" dirty="0">
                <a:latin typeface="Neo Sans Std" panose="020B0504030504040204" pitchFamily="34" charset="0"/>
              </a:rPr>
              <a:t> de </a:t>
            </a:r>
            <a:r>
              <a:rPr lang="en-US" sz="1200" dirty="0" err="1">
                <a:latin typeface="Neo Sans Std" panose="020B0504030504040204" pitchFamily="34" charset="0"/>
              </a:rPr>
              <a:t>qualité</a:t>
            </a:r>
            <a:endParaRPr lang="en-US" sz="1200" dirty="0">
              <a:latin typeface="Neo Sans Std" panose="020B05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Neo Sans Std" panose="020B0504030504040204" pitchFamily="34" charset="0"/>
              </a:rPr>
              <a:t>Performance </a:t>
            </a:r>
            <a:r>
              <a:rPr lang="en-US" sz="1200" dirty="0" err="1">
                <a:latin typeface="Neo Sans Std" panose="020B0504030504040204" pitchFamily="34" charset="0"/>
              </a:rPr>
              <a:t>Environnementale</a:t>
            </a:r>
            <a:endParaRPr lang="en-US" sz="1200" dirty="0">
              <a:latin typeface="Neo Sans Std" panose="020B0504030504040204" pitchFamily="34" charset="0"/>
            </a:endParaRPr>
          </a:p>
        </p:txBody>
      </p:sp>
      <p:pic>
        <p:nvPicPr>
          <p:cNvPr id="172" name="Image 17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1" y="2050939"/>
            <a:ext cx="446400" cy="446400"/>
          </a:xfrm>
          <a:prstGeom prst="rect">
            <a:avLst/>
          </a:prstGeom>
        </p:spPr>
      </p:pic>
      <p:sp>
        <p:nvSpPr>
          <p:cNvPr id="174" name="ZoneTexte 173"/>
          <p:cNvSpPr txBox="1"/>
          <p:nvPr/>
        </p:nvSpPr>
        <p:spPr>
          <a:xfrm>
            <a:off x="646348" y="3994573"/>
            <a:ext cx="282752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Neo Sans Std" panose="020B0504030504040204" pitchFamily="34" charset="0"/>
              </a:rPr>
              <a:t>Innovation</a:t>
            </a:r>
          </a:p>
          <a:p>
            <a:pPr algn="just"/>
            <a:endParaRPr lang="en-US" sz="500" dirty="0">
              <a:latin typeface="Neo Sans Std" panose="020B05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Neo Sans Std" panose="020B0504030504040204" pitchFamily="34" charset="0"/>
              </a:rPr>
              <a:t>Modulabilité</a:t>
            </a:r>
            <a:endParaRPr lang="en-US" sz="1200" dirty="0">
              <a:latin typeface="Neo Sans Std" panose="020B05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Neo Sans Std" panose="020B0504030504040204" pitchFamily="34" charset="0"/>
              </a:rPr>
              <a:t>Conception </a:t>
            </a:r>
            <a:r>
              <a:rPr lang="en-US" sz="1200" dirty="0" err="1">
                <a:latin typeface="Neo Sans Std" panose="020B0504030504040204" pitchFamily="34" charset="0"/>
              </a:rPr>
              <a:t>Française</a:t>
            </a:r>
            <a:endParaRPr lang="en-US" sz="1200" dirty="0">
              <a:latin typeface="Neo Sans Std" panose="020B05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Neo Sans Std" panose="020B0504030504040204" pitchFamily="34" charset="0"/>
              </a:rPr>
              <a:t>Des lits innovants avec une position assise confortable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Neo Sans Std" panose="020B0504030504040204" pitchFamily="34" charset="0"/>
              </a:rPr>
              <a:t>Fauteuil ambulatoire innovant</a:t>
            </a:r>
          </a:p>
        </p:txBody>
      </p:sp>
      <p:pic>
        <p:nvPicPr>
          <p:cNvPr id="175" name="Image 17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84" y="3971934"/>
            <a:ext cx="434266" cy="4464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3C7E519-4783-422F-816C-90FA13DFB6DD}"/>
              </a:ext>
            </a:extLst>
          </p:cNvPr>
          <p:cNvSpPr/>
          <p:nvPr/>
        </p:nvSpPr>
        <p:spPr>
          <a:xfrm>
            <a:off x="216002" y="112502"/>
            <a:ext cx="1551963" cy="720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32AF0A7C-8D36-4E7D-8A91-4590E6A6003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1" y="159529"/>
            <a:ext cx="863579" cy="1297727"/>
          </a:xfrm>
          <a:prstGeom prst="rect">
            <a:avLst/>
          </a:prstGeom>
        </p:spPr>
      </p:pic>
      <p:pic>
        <p:nvPicPr>
          <p:cNvPr id="5" name="Image 4" descr="Une image contenant jouet, petit, table, assis&#10;&#10;Description générée automatiquement">
            <a:extLst>
              <a:ext uri="{FF2B5EF4-FFF2-40B4-BE49-F238E27FC236}">
                <a16:creationId xmlns:a16="http://schemas.microsoft.com/office/drawing/2014/main" id="{FC8B98D3-4D3F-48EE-9939-F482185052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737" y="4656112"/>
            <a:ext cx="2087923" cy="2076661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A9236FC7-8BC5-44E1-95B9-4A5B3ACCE4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6084" y="164656"/>
            <a:ext cx="3919186" cy="905309"/>
          </a:xfrm>
          <a:prstGeom prst="rect">
            <a:avLst/>
          </a:prstGeom>
        </p:spPr>
      </p:pic>
      <p:sp>
        <p:nvSpPr>
          <p:cNvPr id="67" name="Titre 3">
            <a:extLst>
              <a:ext uri="{FF2B5EF4-FFF2-40B4-BE49-F238E27FC236}">
                <a16:creationId xmlns:a16="http://schemas.microsoft.com/office/drawing/2014/main" id="{4273FC44-ADC2-486D-8896-E9EC91EFC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211" y="518607"/>
            <a:ext cx="2765499" cy="533982"/>
          </a:xfrm>
        </p:spPr>
        <p:txBody>
          <a:bodyPr>
            <a:normAutofit/>
          </a:bodyPr>
          <a:lstStyle/>
          <a:p>
            <a:pPr marL="12700"/>
            <a:r>
              <a:rPr lang="fr-FR" sz="2000" dirty="0"/>
              <a:t>FRENCH TOUCH</a:t>
            </a:r>
          </a:p>
        </p:txBody>
      </p:sp>
    </p:spTree>
    <p:extLst>
      <p:ext uri="{BB962C8B-B14F-4D97-AF65-F5344CB8AC3E}">
        <p14:creationId xmlns:p14="http://schemas.microsoft.com/office/powerpoint/2010/main" val="275749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4CB6-29F0-4BE1-A3CE-5A75B805B707}" type="slidenum">
              <a:rPr lang="fr-FR" smtClean="0"/>
              <a:t>5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61852" y="862353"/>
            <a:ext cx="1147665" cy="753688"/>
          </a:xfrm>
          <a:prstGeom prst="rect">
            <a:avLst/>
          </a:prstGeom>
          <a:solidFill>
            <a:srgbClr val="312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Logo entreprise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084" y="765699"/>
            <a:ext cx="1382916" cy="901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9079" y="177119"/>
            <a:ext cx="5799040" cy="9045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object 14"/>
          <p:cNvSpPr txBox="1">
            <a:spLocks/>
          </p:cNvSpPr>
          <p:nvPr/>
        </p:nvSpPr>
        <p:spPr>
          <a:xfrm>
            <a:off x="2851990" y="315867"/>
            <a:ext cx="3377087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 compatLnSpc="1">
            <a:sp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000" b="0" i="0" u="none" strike="noStrike" kern="1200" cap="none" spc="0" baseline="0">
                <a:solidFill>
                  <a:srgbClr val="C00000"/>
                </a:solidFill>
                <a:uFillTx/>
                <a:latin typeface="Neo Sans Std Ultra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fr-FR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solutions personnalisées pour les Projets Hospitaliers Clé en main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73236" y="1682669"/>
            <a:ext cx="271890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200" b="1" dirty="0" err="1">
                <a:latin typeface="Neo Sans Std" pitchFamily="34" charset="0"/>
              </a:rPr>
              <a:t>Gestion</a:t>
            </a:r>
            <a:r>
              <a:rPr lang="en-US" sz="1200" b="1" dirty="0">
                <a:latin typeface="Neo Sans Std" pitchFamily="34" charset="0"/>
              </a:rPr>
              <a:t> de la </a:t>
            </a:r>
            <a:r>
              <a:rPr lang="en-US" sz="1200" b="1" dirty="0" err="1">
                <a:latin typeface="Neo Sans Std" pitchFamily="34" charset="0"/>
              </a:rPr>
              <a:t>chaîne</a:t>
            </a:r>
            <a:r>
              <a:rPr lang="en-US" sz="1200" b="1" dirty="0">
                <a:latin typeface="Neo Sans Std" pitchFamily="34" charset="0"/>
              </a:rPr>
              <a:t> </a:t>
            </a:r>
            <a:r>
              <a:rPr lang="en-US" sz="1200" b="1" dirty="0" err="1">
                <a:latin typeface="Neo Sans Std" pitchFamily="34" charset="0"/>
              </a:rPr>
              <a:t>logistique</a:t>
            </a:r>
            <a:endParaRPr lang="en-US" sz="1200" b="1" dirty="0">
              <a:latin typeface="Neo Sans Std" pitchFamily="34" charset="0"/>
            </a:endParaRPr>
          </a:p>
          <a:p>
            <a:pPr lvl="0" algn="just"/>
            <a:endParaRPr lang="en-US" sz="500" b="1" dirty="0">
              <a:latin typeface="Neo Sans Std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>
                <a:latin typeface="Neo Sans Std" pitchFamily="34" charset="0"/>
              </a:rPr>
              <a:t>Pharmacie</a:t>
            </a:r>
            <a:r>
              <a:rPr lang="en-US" sz="1000" dirty="0">
                <a:latin typeface="Neo Sans Std" pitchFamily="34" charset="0"/>
              </a:rPr>
              <a:t>, </a:t>
            </a:r>
            <a:r>
              <a:rPr lang="en-US" sz="1000" dirty="0" err="1">
                <a:latin typeface="Neo Sans Std" pitchFamily="34" charset="0"/>
              </a:rPr>
              <a:t>stockage</a:t>
            </a:r>
            <a:r>
              <a:rPr lang="en-US" sz="1000" dirty="0">
                <a:latin typeface="Neo Sans Std" pitchFamily="34" charset="0"/>
              </a:rPr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>
                <a:latin typeface="Neo Sans Std" pitchFamily="34" charset="0"/>
              </a:rPr>
              <a:t>Optimisation</a:t>
            </a:r>
            <a:r>
              <a:rPr lang="en-US" sz="1000" dirty="0">
                <a:latin typeface="Neo Sans Std" pitchFamily="34" charset="0"/>
              </a:rPr>
              <a:t> des stocks (</a:t>
            </a:r>
            <a:r>
              <a:rPr lang="en-US" sz="1000" dirty="0" err="1">
                <a:latin typeface="Neo Sans Std" pitchFamily="34" charset="0"/>
              </a:rPr>
              <a:t>Système</a:t>
            </a:r>
            <a:r>
              <a:rPr lang="en-US" sz="1000" dirty="0">
                <a:latin typeface="Neo Sans Std" pitchFamily="34" charset="0"/>
              </a:rPr>
              <a:t> </a:t>
            </a:r>
            <a:r>
              <a:rPr lang="en-US" sz="1000" dirty="0" err="1">
                <a:latin typeface="Neo Sans Std" pitchFamily="34" charset="0"/>
              </a:rPr>
              <a:t>Plein</a:t>
            </a:r>
            <a:r>
              <a:rPr lang="en-US" sz="1000" dirty="0">
                <a:latin typeface="Neo Sans Std" pitchFamily="34" charset="0"/>
              </a:rPr>
              <a:t>/Vide)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>
                <a:latin typeface="Neo Sans Std" pitchFamily="34" charset="0"/>
              </a:rPr>
              <a:t>Equipements</a:t>
            </a:r>
            <a:r>
              <a:rPr lang="en-US" sz="1000" dirty="0">
                <a:latin typeface="Neo Sans Std" pitchFamily="34" charset="0"/>
              </a:rPr>
              <a:t> pour les zones de </a:t>
            </a:r>
            <a:r>
              <a:rPr lang="en-US" sz="1000" dirty="0" err="1">
                <a:latin typeface="Neo Sans Std" pitchFamily="34" charset="0"/>
              </a:rPr>
              <a:t>stockage</a:t>
            </a:r>
            <a:endParaRPr lang="en-US" sz="1000" dirty="0">
              <a:latin typeface="Neo Sans Std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Neo Sans Std" pitchFamily="34" charset="0"/>
              </a:rPr>
              <a:t>Solutions de </a:t>
            </a:r>
            <a:r>
              <a:rPr lang="en-US" sz="1000" dirty="0" err="1">
                <a:latin typeface="Neo Sans Std" pitchFamily="34" charset="0"/>
              </a:rPr>
              <a:t>sécurisation</a:t>
            </a:r>
            <a:r>
              <a:rPr lang="en-US" sz="1000" dirty="0">
                <a:latin typeface="Neo Sans Std" pitchFamily="34" charset="0"/>
              </a:rPr>
              <a:t> du </a:t>
            </a:r>
            <a:r>
              <a:rPr lang="en-US" sz="1000" dirty="0" err="1">
                <a:latin typeface="Neo Sans Std" pitchFamily="34" charset="0"/>
              </a:rPr>
              <a:t>processus</a:t>
            </a:r>
            <a:r>
              <a:rPr lang="en-US" sz="1000" dirty="0">
                <a:latin typeface="Neo Sans Std" pitchFamily="34" charset="0"/>
              </a:rPr>
              <a:t> </a:t>
            </a:r>
            <a:r>
              <a:rPr lang="en-US" sz="1000" dirty="0" err="1">
                <a:latin typeface="Neo Sans Std" pitchFamily="34" charset="0"/>
              </a:rPr>
              <a:t>médicamenteux</a:t>
            </a:r>
            <a:endParaRPr lang="en-US" sz="1000" dirty="0">
              <a:latin typeface="Neo Sans St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08362" y="2986204"/>
            <a:ext cx="27189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Neo Sans Std" pitchFamily="34" charset="0"/>
              </a:rPr>
              <a:t>Solutions </a:t>
            </a:r>
            <a:r>
              <a:rPr lang="en-US" sz="1200" b="1" dirty="0" err="1">
                <a:latin typeface="Neo Sans Std" pitchFamily="34" charset="0"/>
              </a:rPr>
              <a:t>d’agencement</a:t>
            </a:r>
            <a:r>
              <a:rPr lang="en-US" sz="1200" b="1" dirty="0">
                <a:latin typeface="Neo Sans Std" pitchFamily="34" charset="0"/>
              </a:rPr>
              <a:t> </a:t>
            </a:r>
            <a:r>
              <a:rPr lang="en-US" sz="1200" b="1" dirty="0" err="1">
                <a:latin typeface="Neo Sans Std" pitchFamily="34" charset="0"/>
              </a:rPr>
              <a:t>modulaire</a:t>
            </a:r>
            <a:endParaRPr lang="en-US" sz="1200" b="1" dirty="0">
              <a:latin typeface="Neo Sans Std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err="1">
                <a:latin typeface="Neo Sans Std" pitchFamily="34" charset="0"/>
              </a:rPr>
              <a:t>Chambres</a:t>
            </a:r>
            <a:r>
              <a:rPr lang="en-US" sz="1000" dirty="0">
                <a:latin typeface="Neo Sans Std" pitchFamily="34" charset="0"/>
              </a:rPr>
              <a:t> patients MCO et </a:t>
            </a:r>
            <a:r>
              <a:rPr lang="en-US" sz="1000" dirty="0" err="1">
                <a:latin typeface="Neo Sans Std" pitchFamily="34" charset="0"/>
              </a:rPr>
              <a:t>Gériatrie</a:t>
            </a:r>
            <a:endParaRPr lang="en-US" sz="1000" dirty="0">
              <a:latin typeface="Neo Sans Std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latin typeface="Neo Sans Std" pitchFamily="34" charset="0"/>
              </a:rPr>
              <a:t>Salle de </a:t>
            </a:r>
            <a:r>
              <a:rPr lang="en-US" sz="1000" dirty="0" err="1">
                <a:latin typeface="Neo Sans Std" pitchFamily="34" charset="0"/>
              </a:rPr>
              <a:t>soins</a:t>
            </a:r>
            <a:endParaRPr lang="en-US" sz="1000" dirty="0">
              <a:latin typeface="Neo Sans Std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latin typeface="Neo Sans Std" pitchFamily="34" charset="0"/>
              </a:rPr>
              <a:t>Bloc </a:t>
            </a:r>
            <a:r>
              <a:rPr lang="en-US" sz="1000" dirty="0" err="1">
                <a:latin typeface="Neo Sans Std" pitchFamily="34" charset="0"/>
              </a:rPr>
              <a:t>opératoire</a:t>
            </a:r>
            <a:r>
              <a:rPr lang="en-US" sz="1000" dirty="0">
                <a:latin typeface="Neo Sans Std" pitchFamily="34" charset="0"/>
              </a:rPr>
              <a:t>, </a:t>
            </a:r>
            <a:r>
              <a:rPr lang="en-US" sz="1000" dirty="0" err="1">
                <a:latin typeface="Neo Sans Std" pitchFamily="34" charset="0"/>
              </a:rPr>
              <a:t>Soins</a:t>
            </a:r>
            <a:r>
              <a:rPr lang="en-US" sz="1000" dirty="0">
                <a:latin typeface="Neo Sans Std" pitchFamily="34" charset="0"/>
              </a:rPr>
              <a:t> </a:t>
            </a:r>
            <a:r>
              <a:rPr lang="en-US" sz="1000" dirty="0" err="1">
                <a:latin typeface="Neo Sans Std" pitchFamily="34" charset="0"/>
              </a:rPr>
              <a:t>intensifs</a:t>
            </a:r>
            <a:r>
              <a:rPr lang="en-US" sz="1000" dirty="0">
                <a:latin typeface="Neo Sans Std" pitchFamily="34" charset="0"/>
              </a:rPr>
              <a:t>, </a:t>
            </a:r>
            <a:r>
              <a:rPr lang="en-US" sz="1000" dirty="0" err="1">
                <a:latin typeface="Neo Sans Std" pitchFamily="34" charset="0"/>
              </a:rPr>
              <a:t>Urgences</a:t>
            </a:r>
            <a:endParaRPr lang="en-US" sz="1000" dirty="0">
              <a:latin typeface="Neo Sans Std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latin typeface="Neo Sans Std" pitchFamily="34" charset="0"/>
              </a:rPr>
              <a:t>Zones de stockage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73236" y="4130202"/>
            <a:ext cx="29849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200" b="1" dirty="0">
                <a:latin typeface="Neo Sans Std" pitchFamily="34" charset="0"/>
              </a:rPr>
              <a:t>Chariots </a:t>
            </a:r>
            <a:r>
              <a:rPr lang="en-US" sz="1200" b="1" dirty="0" err="1">
                <a:latin typeface="Neo Sans Std" pitchFamily="34" charset="0"/>
              </a:rPr>
              <a:t>medicotechniques</a:t>
            </a:r>
            <a:r>
              <a:rPr lang="en-US" sz="1200" b="1" dirty="0">
                <a:latin typeface="Neo Sans Std" pitchFamily="34" charset="0"/>
              </a:rPr>
              <a:t> </a:t>
            </a:r>
            <a:r>
              <a:rPr lang="en-US" sz="1200" b="1" dirty="0" err="1">
                <a:latin typeface="Neo Sans Std" pitchFamily="34" charset="0"/>
              </a:rPr>
              <a:t>fonctionnels</a:t>
            </a:r>
            <a:endParaRPr lang="en-US" sz="1200" b="1" dirty="0">
              <a:latin typeface="Neo Sans Std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 err="1">
                <a:latin typeface="Neo Sans Std" pitchFamily="34" charset="0"/>
              </a:rPr>
              <a:t>Protocole</a:t>
            </a:r>
            <a:r>
              <a:rPr lang="en-US" sz="1000" dirty="0">
                <a:latin typeface="Neo Sans Std" pitchFamily="34" charset="0"/>
              </a:rPr>
              <a:t> de </a:t>
            </a:r>
            <a:r>
              <a:rPr lang="en-US" sz="1000" dirty="0" err="1">
                <a:latin typeface="Neo Sans Std" pitchFamily="34" charset="0"/>
              </a:rPr>
              <a:t>soins</a:t>
            </a:r>
            <a:endParaRPr lang="en-US" sz="1000" dirty="0">
              <a:latin typeface="Neo Sans Std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>
                <a:latin typeface="Neo Sans Std" pitchFamily="34" charset="0"/>
              </a:rPr>
              <a:t>Sécurisation</a:t>
            </a:r>
            <a:r>
              <a:rPr lang="en-US" sz="1000" dirty="0">
                <a:latin typeface="Neo Sans Std" pitchFamily="34" charset="0"/>
              </a:rPr>
              <a:t> du circuit du </a:t>
            </a:r>
            <a:r>
              <a:rPr lang="en-US" sz="1000" dirty="0" err="1">
                <a:latin typeface="Neo Sans Std" pitchFamily="34" charset="0"/>
              </a:rPr>
              <a:t>médicament</a:t>
            </a:r>
            <a:endParaRPr lang="en-US" sz="1000" dirty="0">
              <a:latin typeface="Neo Sans Std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Neo Sans Std" pitchFamily="34" charset="0"/>
              </a:rPr>
              <a:t>Chariot </a:t>
            </a:r>
            <a:r>
              <a:rPr lang="en-US" sz="1000" dirty="0" err="1">
                <a:latin typeface="Neo Sans Std" pitchFamily="34" charset="0"/>
              </a:rPr>
              <a:t>d’urgence</a:t>
            </a:r>
            <a:endParaRPr lang="en-US" sz="1000" dirty="0">
              <a:latin typeface="Neo Sans Std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Neo Sans Std" pitchFamily="34" charset="0"/>
              </a:rPr>
              <a:t>Chariots </a:t>
            </a:r>
            <a:r>
              <a:rPr lang="en-US" sz="1000" dirty="0" err="1">
                <a:latin typeface="Neo Sans Std" pitchFamily="34" charset="0"/>
              </a:rPr>
              <a:t>d’anesthésie</a:t>
            </a:r>
            <a:r>
              <a:rPr lang="en-US" sz="1000" dirty="0">
                <a:latin typeface="Neo Sans Std" pitchFamily="34" charset="0"/>
              </a:rPr>
              <a:t>, chariot de reanimation, </a:t>
            </a:r>
            <a:r>
              <a:rPr lang="en-US" sz="1000" dirty="0" err="1">
                <a:latin typeface="Neo Sans Std" pitchFamily="34" charset="0"/>
              </a:rPr>
              <a:t>etc</a:t>
            </a:r>
            <a:endParaRPr lang="en-US" sz="1000" dirty="0">
              <a:latin typeface="Neo Sans Std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110342" y="5594669"/>
            <a:ext cx="9005208" cy="752222"/>
            <a:chOff x="1672037" y="2954460"/>
            <a:chExt cx="8866707" cy="949080"/>
          </a:xfrm>
        </p:grpSpPr>
        <p:grpSp>
          <p:nvGrpSpPr>
            <p:cNvPr id="34" name="Groupe 33"/>
            <p:cNvGrpSpPr/>
            <p:nvPr/>
          </p:nvGrpSpPr>
          <p:grpSpPr>
            <a:xfrm>
              <a:off x="1672037" y="2954460"/>
              <a:ext cx="2654377" cy="949080"/>
              <a:chOff x="0" y="711810"/>
              <a:chExt cx="2654377" cy="949080"/>
            </a:xfrm>
          </p:grpSpPr>
          <p:sp>
            <p:nvSpPr>
              <p:cNvPr id="41" name="Rectangle : coins arrondis 40"/>
              <p:cNvSpPr/>
              <p:nvPr/>
            </p:nvSpPr>
            <p:spPr>
              <a:xfrm>
                <a:off x="0" y="711810"/>
                <a:ext cx="2654377" cy="94908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Rectangle : coins arrondis 4"/>
              <p:cNvSpPr txBox="1"/>
              <p:nvPr/>
            </p:nvSpPr>
            <p:spPr>
              <a:xfrm>
                <a:off x="46330" y="758140"/>
                <a:ext cx="2561717" cy="8564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600" b="1" dirty="0">
                    <a:solidFill>
                      <a:schemeClr val="bg1"/>
                    </a:solidFill>
                    <a:latin typeface="Neo Sans Std" panose="020B0504030504040204" pitchFamily="34" charset="0"/>
                  </a:rPr>
                  <a:t>Vous cherchez des solutions dédiées</a:t>
                </a:r>
                <a:endParaRPr lang="en-US" sz="1600" b="1" dirty="0">
                  <a:solidFill>
                    <a:schemeClr val="bg1"/>
                  </a:solidFill>
                  <a:latin typeface="Neo Sans Std" panose="020B0504030504040204" pitchFamily="34" charset="0"/>
                </a:endParaRPr>
              </a:p>
            </p:txBody>
          </p:sp>
        </p:grpSp>
        <p:grpSp>
          <p:nvGrpSpPr>
            <p:cNvPr id="35" name="Groupe 34"/>
            <p:cNvGrpSpPr/>
            <p:nvPr/>
          </p:nvGrpSpPr>
          <p:grpSpPr>
            <a:xfrm>
              <a:off x="4768811" y="2954460"/>
              <a:ext cx="2654377" cy="949080"/>
              <a:chOff x="3096774" y="711810"/>
              <a:chExt cx="2654377" cy="949080"/>
            </a:xfrm>
          </p:grpSpPr>
          <p:sp>
            <p:nvSpPr>
              <p:cNvPr id="39" name="Rectangle : coins arrondis 38"/>
              <p:cNvSpPr/>
              <p:nvPr/>
            </p:nvSpPr>
            <p:spPr>
              <a:xfrm>
                <a:off x="3096774" y="711810"/>
                <a:ext cx="2654377" cy="94908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5">
                  <a:hueOff val="-3676672"/>
                  <a:satOff val="-5114"/>
                  <a:lumOff val="-19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Rectangle : coins arrondis 6"/>
              <p:cNvSpPr txBox="1"/>
              <p:nvPr/>
            </p:nvSpPr>
            <p:spPr>
              <a:xfrm>
                <a:off x="3143104" y="758140"/>
                <a:ext cx="2561717" cy="8564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600" b="1" kern="1200" dirty="0">
                    <a:solidFill>
                      <a:schemeClr val="bg1"/>
                    </a:solidFill>
                    <a:latin typeface="Neo Sans Std" panose="020B0504030504040204" pitchFamily="34" charset="0"/>
                  </a:rPr>
                  <a:t>Nous vous accompagnons</a:t>
                </a:r>
                <a:endParaRPr lang="en-US" sz="1600" b="1" kern="1200" dirty="0">
                  <a:solidFill>
                    <a:schemeClr val="bg1"/>
                  </a:solidFill>
                  <a:latin typeface="Neo Sans Std" panose="020B0504030504040204" pitchFamily="34" charset="0"/>
                </a:endParaRPr>
              </a:p>
            </p:txBody>
          </p:sp>
        </p:grpSp>
        <p:grpSp>
          <p:nvGrpSpPr>
            <p:cNvPr id="36" name="Groupe 35"/>
            <p:cNvGrpSpPr/>
            <p:nvPr/>
          </p:nvGrpSpPr>
          <p:grpSpPr>
            <a:xfrm>
              <a:off x="7846802" y="2954460"/>
              <a:ext cx="2691942" cy="949080"/>
              <a:chOff x="6174765" y="711810"/>
              <a:chExt cx="2691942" cy="949080"/>
            </a:xfrm>
          </p:grpSpPr>
          <p:sp>
            <p:nvSpPr>
              <p:cNvPr id="37" name="Rectangle : coins arrondis 36"/>
              <p:cNvSpPr/>
              <p:nvPr/>
            </p:nvSpPr>
            <p:spPr>
              <a:xfrm>
                <a:off x="6193548" y="711810"/>
                <a:ext cx="2654377" cy="94908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5"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ectangle : coins arrondis 8"/>
              <p:cNvSpPr txBox="1"/>
              <p:nvPr/>
            </p:nvSpPr>
            <p:spPr>
              <a:xfrm>
                <a:off x="6174765" y="776679"/>
                <a:ext cx="2691942" cy="8564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>
                    <a:solidFill>
                      <a:schemeClr val="bg1"/>
                    </a:solidFill>
                    <a:latin typeface="Neo Sans Std" panose="020B0504030504040204" pitchFamily="34" charset="0"/>
                  </a:rPr>
                  <a:t>En vous offrant des solutions: 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>
                    <a:solidFill>
                      <a:schemeClr val="bg1"/>
                    </a:solidFill>
                    <a:latin typeface="Neo Sans Std" panose="020B0504030504040204" pitchFamily="34" charset="0"/>
                  </a:rPr>
                  <a:t>Intelligentes - Modulables &amp; Flexibles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29779" y="1195487"/>
            <a:ext cx="18982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1100" b="1" dirty="0">
                <a:latin typeface="Neo Sans Std" pitchFamily="34" charset="0"/>
              </a:rPr>
              <a:t>NOS DOMAINES D EXPERTISE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6A948C-379C-443E-9FF6-BFAAA6F868ED}"/>
              </a:ext>
            </a:extLst>
          </p:cNvPr>
          <p:cNvSpPr/>
          <p:nvPr/>
        </p:nvSpPr>
        <p:spPr>
          <a:xfrm>
            <a:off x="216002" y="112502"/>
            <a:ext cx="1551963" cy="720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F2A4004F-5A47-4561-A9AB-4F785C8FA0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1" y="159529"/>
            <a:ext cx="863579" cy="129772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D63520C-A7AB-4FCC-9D81-6F47FC66B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815" y="1342851"/>
            <a:ext cx="5218505" cy="41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8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4CB6-29F0-4BE1-A3CE-5A75B805B707}" type="slidenum">
              <a:rPr lang="fr-FR" smtClean="0"/>
              <a:t>6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61852" y="862353"/>
            <a:ext cx="1147665" cy="753688"/>
          </a:xfrm>
          <a:prstGeom prst="rect">
            <a:avLst/>
          </a:prstGeom>
          <a:solidFill>
            <a:srgbClr val="312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Logo entreprise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084" y="765699"/>
            <a:ext cx="1382916" cy="901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9079" y="177119"/>
            <a:ext cx="5799040" cy="9045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024" y="1681682"/>
            <a:ext cx="2961183" cy="193859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046" y="4095200"/>
            <a:ext cx="3197166" cy="1919045"/>
          </a:xfrm>
          <a:prstGeom prst="rect">
            <a:avLst/>
          </a:prstGeom>
        </p:spPr>
      </p:pic>
      <p:sp>
        <p:nvSpPr>
          <p:cNvPr id="18" name="object 14"/>
          <p:cNvSpPr txBox="1">
            <a:spLocks/>
          </p:cNvSpPr>
          <p:nvPr/>
        </p:nvSpPr>
        <p:spPr>
          <a:xfrm>
            <a:off x="2752383" y="400688"/>
            <a:ext cx="3405675" cy="6155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 compatLnSpc="1">
            <a:sp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000" b="0" i="0" u="none" strike="noStrike" kern="1200" cap="none" spc="0" baseline="0">
                <a:solidFill>
                  <a:srgbClr val="C00000"/>
                </a:solidFill>
                <a:uFillTx/>
                <a:latin typeface="Neo Sans Std Ultra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fr-FR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solutions adaptées pour tous les services hospitaliers</a:t>
            </a:r>
            <a:endParaRPr lang="fr-FR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767965" y="1337856"/>
            <a:ext cx="2961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Organisation de la Pharmacie hospitalière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797286" y="1351539"/>
            <a:ext cx="222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Agencement de Salles de soins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985171" y="3766390"/>
            <a:ext cx="3014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Chambre de Gériatrie (Lit Position Fauteuil)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701432" y="3785836"/>
            <a:ext cx="2961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Agencement chambre pédiatrique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160351" y="3818201"/>
            <a:ext cx="3494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Agencement de Zone de réserve DM et </a:t>
            </a:r>
            <a:r>
              <a:rPr lang="fr-FR" sz="1200" dirty="0" err="1"/>
              <a:t>Medicaments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5382132" y="1351539"/>
            <a:ext cx="222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Chambre patient MCO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046" y="1625972"/>
            <a:ext cx="3116189" cy="19268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BA830B8-6D77-4804-822C-AC16DFFB0643}"/>
              </a:ext>
            </a:extLst>
          </p:cNvPr>
          <p:cNvSpPr/>
          <p:nvPr/>
        </p:nvSpPr>
        <p:spPr>
          <a:xfrm>
            <a:off x="216002" y="112502"/>
            <a:ext cx="1551963" cy="720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C1B8255-F7D8-4B27-A5B4-6F788AA816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1" y="159529"/>
            <a:ext cx="863579" cy="129772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AB1C409-AD45-4B0C-A064-9F80EBF793D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358" y="4095200"/>
            <a:ext cx="3253922" cy="1926808"/>
          </a:xfrm>
          <a:prstGeom prst="rect">
            <a:avLst/>
          </a:prstGeom>
        </p:spPr>
      </p:pic>
      <p:sp>
        <p:nvSpPr>
          <p:cNvPr id="30" name="object 10">
            <a:extLst>
              <a:ext uri="{FF2B5EF4-FFF2-40B4-BE49-F238E27FC236}">
                <a16:creationId xmlns:a16="http://schemas.microsoft.com/office/drawing/2014/main" id="{CF316B6B-D04D-41C7-AF18-8D11FD25AC30}"/>
              </a:ext>
            </a:extLst>
          </p:cNvPr>
          <p:cNvSpPr/>
          <p:nvPr/>
        </p:nvSpPr>
        <p:spPr>
          <a:xfrm>
            <a:off x="4799736" y="1628538"/>
            <a:ext cx="3197166" cy="19268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0A433D0A-9265-4288-9A65-93905F2BA5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1025" y="4095200"/>
            <a:ext cx="3102797" cy="19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4CB6-29F0-4BE1-A3CE-5A75B805B707}" type="slidenum">
              <a:rPr lang="fr-FR" smtClean="0"/>
              <a:t>7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61852" y="862353"/>
            <a:ext cx="1147665" cy="753688"/>
          </a:xfrm>
          <a:prstGeom prst="rect">
            <a:avLst/>
          </a:prstGeom>
          <a:solidFill>
            <a:srgbClr val="312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Logo entreprise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084" y="765699"/>
            <a:ext cx="1382916" cy="901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9079" y="177119"/>
            <a:ext cx="5799040" cy="9045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037" y="4062835"/>
            <a:ext cx="3168577" cy="1933692"/>
          </a:xfrm>
          <a:prstGeom prst="rect">
            <a:avLst/>
          </a:prstGeom>
        </p:spPr>
      </p:pic>
      <p:sp>
        <p:nvSpPr>
          <p:cNvPr id="18" name="object 14"/>
          <p:cNvSpPr txBox="1">
            <a:spLocks/>
          </p:cNvSpPr>
          <p:nvPr/>
        </p:nvSpPr>
        <p:spPr>
          <a:xfrm>
            <a:off x="2752383" y="400688"/>
            <a:ext cx="3405675" cy="6155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 compatLnSpc="1">
            <a:sp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000" b="0" i="0" u="none" strike="noStrike" kern="1200" cap="none" spc="0" baseline="0">
                <a:solidFill>
                  <a:srgbClr val="C00000"/>
                </a:solidFill>
                <a:uFillTx/>
                <a:latin typeface="Neo Sans Std Ultra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fr-FR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solutions adaptées pour tous les services hospitaliers</a:t>
            </a:r>
            <a:endParaRPr lang="fr-FR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490469" y="1339121"/>
            <a:ext cx="3302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Equipement des Unités d’urgence (déchocage)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450500" y="1359873"/>
            <a:ext cx="2515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Service Maternité – Suite de Couches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985171" y="3766390"/>
            <a:ext cx="3014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Ambulatoire : Hôpital de Jour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660889" y="3772142"/>
            <a:ext cx="2961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Chariots d’urgence, soins, dispensation, etc.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023284" y="3766389"/>
            <a:ext cx="3913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Fauteuil Multifonction : Dialyse, Oncologie, </a:t>
            </a:r>
            <a:r>
              <a:rPr lang="fr-FR" sz="1200" dirty="0" err="1"/>
              <a:t>Prlvmt</a:t>
            </a:r>
            <a:r>
              <a:rPr lang="fr-FR" sz="1200" dirty="0"/>
              <a:t> sanguin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382132" y="1351539"/>
            <a:ext cx="222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Salle de Réveil : brancard, etc.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A830B8-6D77-4804-822C-AC16DFFB0643}"/>
              </a:ext>
            </a:extLst>
          </p:cNvPr>
          <p:cNvSpPr/>
          <p:nvPr/>
        </p:nvSpPr>
        <p:spPr>
          <a:xfrm>
            <a:off x="216002" y="112502"/>
            <a:ext cx="1551963" cy="720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C1B8255-F7D8-4B27-A5B4-6F788AA816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1" y="159529"/>
            <a:ext cx="863579" cy="1297727"/>
          </a:xfrm>
          <a:prstGeom prst="rect">
            <a:avLst/>
          </a:prstGeom>
        </p:spPr>
      </p:pic>
      <p:sp>
        <p:nvSpPr>
          <p:cNvPr id="25" name="object 10">
            <a:extLst>
              <a:ext uri="{FF2B5EF4-FFF2-40B4-BE49-F238E27FC236}">
                <a16:creationId xmlns:a16="http://schemas.microsoft.com/office/drawing/2014/main" id="{8D4C3ED5-CA45-4211-B0E7-5747F42F5D97}"/>
              </a:ext>
            </a:extLst>
          </p:cNvPr>
          <p:cNvSpPr/>
          <p:nvPr/>
        </p:nvSpPr>
        <p:spPr>
          <a:xfrm>
            <a:off x="1446498" y="1666875"/>
            <a:ext cx="3197166" cy="1926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520D3AF9-3DC6-4D8F-AC1A-58E379ACB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42" y="1644135"/>
            <a:ext cx="3105666" cy="1949548"/>
          </a:xfrm>
          <a:prstGeom prst="rect">
            <a:avLst/>
          </a:prstGeom>
        </p:spPr>
      </p:pic>
      <p:sp>
        <p:nvSpPr>
          <p:cNvPr id="32" name="object 7">
            <a:extLst>
              <a:ext uri="{FF2B5EF4-FFF2-40B4-BE49-F238E27FC236}">
                <a16:creationId xmlns:a16="http://schemas.microsoft.com/office/drawing/2014/main" id="{8F331E28-B127-4CD1-A427-48BADBA05535}"/>
              </a:ext>
            </a:extLst>
          </p:cNvPr>
          <p:cNvSpPr/>
          <p:nvPr/>
        </p:nvSpPr>
        <p:spPr>
          <a:xfrm>
            <a:off x="8450500" y="1655505"/>
            <a:ext cx="2862542" cy="1949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0E2E9843-C485-4337-987F-D8D81F2398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642" y="4080393"/>
            <a:ext cx="3105666" cy="191904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3D5192F9-0B74-421C-9784-14AB68BAD8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1072" y="4095200"/>
            <a:ext cx="2961183" cy="19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6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4CB6-29F0-4BE1-A3CE-5A75B805B707}" type="slidenum">
              <a:rPr lang="fr-FR" smtClean="0"/>
              <a:t>8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61852" y="862353"/>
            <a:ext cx="1147665" cy="753688"/>
          </a:xfrm>
          <a:prstGeom prst="rect">
            <a:avLst/>
          </a:prstGeom>
          <a:solidFill>
            <a:srgbClr val="312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Logo entreprise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084" y="765699"/>
            <a:ext cx="1382916" cy="901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2336945785"/>
              </p:ext>
            </p:extLst>
          </p:nvPr>
        </p:nvGraphicFramePr>
        <p:xfrm>
          <a:off x="1524000" y="1579314"/>
          <a:ext cx="8928993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2412460" y="327141"/>
            <a:ext cx="3702136" cy="93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90500" algn="l"/>
              </a:tabLst>
              <a:defRPr sz="26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90500" algn="l"/>
              </a:tabLst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algn="r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90500" algn="l"/>
              </a:tabLst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3pPr>
            <a:lvl4pPr algn="r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90500" algn="l"/>
              </a:tabLst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4pPr>
            <a:lvl5pPr algn="r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90500" algn="l"/>
              </a:tabLst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5pPr>
            <a:lvl6pPr marL="457200" algn="r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90500" algn="l"/>
              </a:tabLst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6pPr>
            <a:lvl7pPr marL="914400" algn="r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90500" algn="l"/>
              </a:tabLst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7pPr>
            <a:lvl8pPr marL="1371600" algn="r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90500" algn="l"/>
              </a:tabLst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8pPr>
            <a:lvl9pPr marL="1828800" algn="r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90500" algn="l"/>
              </a:tabLst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propositions </a:t>
            </a:r>
          </a:p>
          <a:p>
            <a:pPr algn="ctr">
              <a:defRPr/>
            </a:pPr>
            <a:r>
              <a:rPr lang="fr-F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votre projet hospitalier</a:t>
            </a:r>
          </a:p>
        </p:txBody>
      </p:sp>
      <p:pic>
        <p:nvPicPr>
          <p:cNvPr id="13" name="Imag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9079" y="177119"/>
            <a:ext cx="5799040" cy="9045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50" name="Picture 2" descr="Résultat de recherche d'images pour &quot;audit expertise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7972" y="3060263"/>
            <a:ext cx="1790627" cy="179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649B894-ECEB-49D2-AE6E-6B5A068EAFDB}"/>
              </a:ext>
            </a:extLst>
          </p:cNvPr>
          <p:cNvSpPr/>
          <p:nvPr/>
        </p:nvSpPr>
        <p:spPr>
          <a:xfrm>
            <a:off x="216002" y="112502"/>
            <a:ext cx="1551963" cy="720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9E3F1FC-CA69-43AD-84F5-C85E81BCBC6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1" y="159529"/>
            <a:ext cx="863579" cy="129772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9F21C47-C643-453E-858A-724AD79EB3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7965" y="1579314"/>
            <a:ext cx="4703403" cy="45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4CB6-29F0-4BE1-A3CE-5A75B805B707}" type="slidenum">
              <a:rPr lang="fr-FR" smtClean="0"/>
              <a:t>9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61852" y="862353"/>
            <a:ext cx="1147665" cy="753688"/>
          </a:xfrm>
          <a:prstGeom prst="rect">
            <a:avLst/>
          </a:prstGeom>
          <a:solidFill>
            <a:srgbClr val="312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Logo entreprise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084" y="765699"/>
            <a:ext cx="1382916" cy="901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9079" y="177119"/>
            <a:ext cx="5799040" cy="9045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object 2"/>
          <p:cNvSpPr/>
          <p:nvPr/>
        </p:nvSpPr>
        <p:spPr>
          <a:xfrm>
            <a:off x="4038600" y="1247602"/>
            <a:ext cx="6610350" cy="501191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>
            <a:off x="1222821" y="1459752"/>
            <a:ext cx="1558212" cy="2377021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/>
        </p:nvSpPr>
        <p:spPr>
          <a:xfrm>
            <a:off x="2018924" y="2368439"/>
            <a:ext cx="1525285" cy="2302217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2"/>
          <p:cNvSpPr/>
          <p:nvPr/>
        </p:nvSpPr>
        <p:spPr>
          <a:xfrm>
            <a:off x="605111" y="4670656"/>
            <a:ext cx="2176456" cy="151719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/>
          </p:cNvSpPr>
          <p:nvPr/>
        </p:nvSpPr>
        <p:spPr>
          <a:xfrm>
            <a:off x="2716567" y="389855"/>
            <a:ext cx="3512512" cy="6155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 compatLnSpc="1">
            <a:sp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000" b="0" i="0" u="none" strike="noStrike" kern="1200" cap="none" spc="0" baseline="0">
                <a:solidFill>
                  <a:srgbClr val="C00000"/>
                </a:solidFill>
                <a:uFillTx/>
                <a:latin typeface="Neo Sans Std Ultra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fr-FR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Micro-implantation 3D</a:t>
            </a:r>
          </a:p>
          <a:p>
            <a:pPr marL="12700" algn="ctr">
              <a:lnSpc>
                <a:spcPct val="100000"/>
              </a:lnSpc>
            </a:pPr>
            <a:r>
              <a:rPr lang="fr-FR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Dessins et Vidéos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BD8969-E4B1-4ABE-B303-A947844E608E}"/>
              </a:ext>
            </a:extLst>
          </p:cNvPr>
          <p:cNvSpPr/>
          <p:nvPr/>
        </p:nvSpPr>
        <p:spPr>
          <a:xfrm>
            <a:off x="216002" y="112502"/>
            <a:ext cx="1551963" cy="720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4729068-2306-4E2F-8EA6-1B1BDB0C2C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1" y="159529"/>
            <a:ext cx="863579" cy="129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460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6741</TotalTime>
  <Words>634</Words>
  <Application>Microsoft Macintosh PowerPoint</Application>
  <PresentationFormat>Grand écran</PresentationFormat>
  <Paragraphs>119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Arial</vt:lpstr>
      <vt:lpstr>Calibri</vt:lpstr>
      <vt:lpstr>Lucida Grande</vt:lpstr>
      <vt:lpstr>Museo 500</vt:lpstr>
      <vt:lpstr>Museo Sans 300</vt:lpstr>
      <vt:lpstr>Neo Sans Std</vt:lpstr>
      <vt:lpstr>Neo Sans Std Light</vt:lpstr>
      <vt:lpstr>Wingdings</vt:lpstr>
      <vt:lpstr>Thème Office</vt:lpstr>
      <vt:lpstr>Présentation PowerPoint</vt:lpstr>
      <vt:lpstr>L’ADN DU GROUPE</vt:lpstr>
      <vt:lpstr>Présentation PowerPoint</vt:lpstr>
      <vt:lpstr>FRENCH TOUCH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LORIDAN,Alizée</dc:creator>
  <cp:lastModifiedBy>Elisabeth Arnaud</cp:lastModifiedBy>
  <cp:revision>249</cp:revision>
  <cp:lastPrinted>2019-06-05T09:21:16Z</cp:lastPrinted>
  <dcterms:created xsi:type="dcterms:W3CDTF">2017-05-17T12:37:58Z</dcterms:created>
  <dcterms:modified xsi:type="dcterms:W3CDTF">2020-09-29T10:11:32Z</dcterms:modified>
</cp:coreProperties>
</file>